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5"/>
  </p:sldMasterIdLst>
  <p:notesMasterIdLst>
    <p:notesMasterId r:id="rId22"/>
  </p:notesMasterIdLst>
  <p:handoutMasterIdLst>
    <p:handoutMasterId r:id="rId23"/>
  </p:handoutMasterIdLst>
  <p:sldIdLst>
    <p:sldId id="270" r:id="rId6"/>
    <p:sldId id="401" r:id="rId7"/>
    <p:sldId id="395" r:id="rId8"/>
    <p:sldId id="396" r:id="rId9"/>
    <p:sldId id="406" r:id="rId10"/>
    <p:sldId id="397" r:id="rId11"/>
    <p:sldId id="409" r:id="rId12"/>
    <p:sldId id="410" r:id="rId13"/>
    <p:sldId id="398" r:id="rId14"/>
    <p:sldId id="403" r:id="rId15"/>
    <p:sldId id="391" r:id="rId16"/>
    <p:sldId id="411" r:id="rId17"/>
    <p:sldId id="412" r:id="rId18"/>
    <p:sldId id="413" r:id="rId19"/>
    <p:sldId id="399" r:id="rId20"/>
    <p:sldId id="400" r:id="rId21"/>
  </p:sldIdLst>
  <p:sldSz cx="9144000" cy="6858000" type="screen4x3"/>
  <p:notesSz cx="6797675" cy="9928225"/>
  <p:defaultTextStyle>
    <a:defPPr>
      <a:defRPr lang="en-GB"/>
    </a:defPPr>
    <a:lvl1pPr algn="l" rtl="0" eaLnBrk="0" fontAlgn="base" hangingPunct="0">
      <a:spcBef>
        <a:spcPct val="0"/>
      </a:spcBef>
      <a:spcAft>
        <a:spcPct val="0"/>
      </a:spcAft>
      <a:defRPr sz="1600" kern="1200">
        <a:solidFill>
          <a:srgbClr val="8B0F04"/>
        </a:solidFill>
        <a:latin typeface="Arial" panose="020B0604020202020204" pitchFamily="34" charset="0"/>
        <a:ea typeface="+mn-ea"/>
        <a:cs typeface="+mn-cs"/>
      </a:defRPr>
    </a:lvl1pPr>
    <a:lvl2pPr marL="457200" algn="l" rtl="0" eaLnBrk="0" fontAlgn="base" hangingPunct="0">
      <a:spcBef>
        <a:spcPct val="0"/>
      </a:spcBef>
      <a:spcAft>
        <a:spcPct val="0"/>
      </a:spcAft>
      <a:defRPr sz="1600" kern="1200">
        <a:solidFill>
          <a:srgbClr val="8B0F04"/>
        </a:solidFill>
        <a:latin typeface="Arial" panose="020B0604020202020204" pitchFamily="34" charset="0"/>
        <a:ea typeface="+mn-ea"/>
        <a:cs typeface="+mn-cs"/>
      </a:defRPr>
    </a:lvl2pPr>
    <a:lvl3pPr marL="914400" algn="l" rtl="0" eaLnBrk="0" fontAlgn="base" hangingPunct="0">
      <a:spcBef>
        <a:spcPct val="0"/>
      </a:spcBef>
      <a:spcAft>
        <a:spcPct val="0"/>
      </a:spcAft>
      <a:defRPr sz="1600" kern="1200">
        <a:solidFill>
          <a:srgbClr val="8B0F04"/>
        </a:solidFill>
        <a:latin typeface="Arial" panose="020B0604020202020204" pitchFamily="34" charset="0"/>
        <a:ea typeface="+mn-ea"/>
        <a:cs typeface="+mn-cs"/>
      </a:defRPr>
    </a:lvl3pPr>
    <a:lvl4pPr marL="1371600" algn="l" rtl="0" eaLnBrk="0" fontAlgn="base" hangingPunct="0">
      <a:spcBef>
        <a:spcPct val="0"/>
      </a:spcBef>
      <a:spcAft>
        <a:spcPct val="0"/>
      </a:spcAft>
      <a:defRPr sz="1600" kern="1200">
        <a:solidFill>
          <a:srgbClr val="8B0F04"/>
        </a:solidFill>
        <a:latin typeface="Arial" panose="020B0604020202020204" pitchFamily="34" charset="0"/>
        <a:ea typeface="+mn-ea"/>
        <a:cs typeface="+mn-cs"/>
      </a:defRPr>
    </a:lvl4pPr>
    <a:lvl5pPr marL="1828800" algn="l" rtl="0" eaLnBrk="0" fontAlgn="base" hangingPunct="0">
      <a:spcBef>
        <a:spcPct val="0"/>
      </a:spcBef>
      <a:spcAft>
        <a:spcPct val="0"/>
      </a:spcAft>
      <a:defRPr sz="1600" kern="1200">
        <a:solidFill>
          <a:srgbClr val="8B0F04"/>
        </a:solidFill>
        <a:latin typeface="Arial" panose="020B0604020202020204" pitchFamily="34" charset="0"/>
        <a:ea typeface="+mn-ea"/>
        <a:cs typeface="+mn-cs"/>
      </a:defRPr>
    </a:lvl5pPr>
    <a:lvl6pPr marL="2286000" algn="l" defTabSz="914400" rtl="0" eaLnBrk="1" latinLnBrk="0" hangingPunct="1">
      <a:defRPr sz="1600" kern="1200">
        <a:solidFill>
          <a:srgbClr val="8B0F04"/>
        </a:solidFill>
        <a:latin typeface="Arial" panose="020B0604020202020204" pitchFamily="34" charset="0"/>
        <a:ea typeface="+mn-ea"/>
        <a:cs typeface="+mn-cs"/>
      </a:defRPr>
    </a:lvl6pPr>
    <a:lvl7pPr marL="2743200" algn="l" defTabSz="914400" rtl="0" eaLnBrk="1" latinLnBrk="0" hangingPunct="1">
      <a:defRPr sz="1600" kern="1200">
        <a:solidFill>
          <a:srgbClr val="8B0F04"/>
        </a:solidFill>
        <a:latin typeface="Arial" panose="020B0604020202020204" pitchFamily="34" charset="0"/>
        <a:ea typeface="+mn-ea"/>
        <a:cs typeface="+mn-cs"/>
      </a:defRPr>
    </a:lvl7pPr>
    <a:lvl8pPr marL="3200400" algn="l" defTabSz="914400" rtl="0" eaLnBrk="1" latinLnBrk="0" hangingPunct="1">
      <a:defRPr sz="1600" kern="1200">
        <a:solidFill>
          <a:srgbClr val="8B0F04"/>
        </a:solidFill>
        <a:latin typeface="Arial" panose="020B0604020202020204" pitchFamily="34" charset="0"/>
        <a:ea typeface="+mn-ea"/>
        <a:cs typeface="+mn-cs"/>
      </a:defRPr>
    </a:lvl8pPr>
    <a:lvl9pPr marL="3657600" algn="l" defTabSz="914400" rtl="0" eaLnBrk="1" latinLnBrk="0" hangingPunct="1">
      <a:defRPr sz="1600" kern="1200">
        <a:solidFill>
          <a:srgbClr val="8B0F04"/>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A300"/>
    <a:srgbClr val="267B91"/>
    <a:srgbClr val="262626"/>
    <a:srgbClr val="317B91"/>
    <a:srgbClr val="417B91"/>
    <a:srgbClr val="FFFFFF"/>
    <a:srgbClr val="B5C1DF"/>
    <a:srgbClr val="FE0000"/>
    <a:srgbClr val="E34D59"/>
    <a:srgbClr val="9619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39642E-B706-4D58-8B1C-71CF97BA09F9}" v="35" dt="2025-01-09T18:48:57.9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0" autoAdjust="0"/>
    <p:restoredTop sz="93969" autoAdjust="0"/>
  </p:normalViewPr>
  <p:slideViewPr>
    <p:cSldViewPr>
      <p:cViewPr varScale="1">
        <p:scale>
          <a:sx n="60" d="100"/>
          <a:sy n="60" d="100"/>
        </p:scale>
        <p:origin x="87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s Gill" userId="9d239892-e7a9-4203-be9a-402ac03af126" providerId="ADAL" clId="{D339642E-B706-4D58-8B1C-71CF97BA09F9}"/>
    <pc:docChg chg="undo custSel delSld modSld sldOrd">
      <pc:chgData name="Ross Gill" userId="9d239892-e7a9-4203-be9a-402ac03af126" providerId="ADAL" clId="{D339642E-B706-4D58-8B1C-71CF97BA09F9}" dt="2025-01-09T18:54:04.583" v="4913" actId="20577"/>
      <pc:docMkLst>
        <pc:docMk/>
      </pc:docMkLst>
      <pc:sldChg chg="modSp mod">
        <pc:chgData name="Ross Gill" userId="9d239892-e7a9-4203-be9a-402ac03af126" providerId="ADAL" clId="{D339642E-B706-4D58-8B1C-71CF97BA09F9}" dt="2025-01-09T16:12:29.798" v="24" actId="20577"/>
        <pc:sldMkLst>
          <pc:docMk/>
          <pc:sldMk cId="0" sldId="270"/>
        </pc:sldMkLst>
        <pc:spChg chg="mod">
          <ac:chgData name="Ross Gill" userId="9d239892-e7a9-4203-be9a-402ac03af126" providerId="ADAL" clId="{D339642E-B706-4D58-8B1C-71CF97BA09F9}" dt="2025-01-09T16:12:29.798" v="24" actId="20577"/>
          <ac:spMkLst>
            <pc:docMk/>
            <pc:sldMk cId="0" sldId="270"/>
            <ac:spMk id="4" creationId="{C5E54DA7-E888-4515-9902-ABB33399328E}"/>
          </ac:spMkLst>
        </pc:spChg>
        <pc:spChg chg="mod">
          <ac:chgData name="Ross Gill" userId="9d239892-e7a9-4203-be9a-402ac03af126" providerId="ADAL" clId="{D339642E-B706-4D58-8B1C-71CF97BA09F9}" dt="2025-01-09T16:12:19.336" v="1" actId="20577"/>
          <ac:spMkLst>
            <pc:docMk/>
            <pc:sldMk cId="0" sldId="270"/>
            <ac:spMk id="5122" creationId="{DC0A338B-D153-4E64-BEE0-8C2C58CBE3AD}"/>
          </ac:spMkLst>
        </pc:spChg>
      </pc:sldChg>
      <pc:sldChg chg="modSp mod ord">
        <pc:chgData name="Ross Gill" userId="9d239892-e7a9-4203-be9a-402ac03af126" providerId="ADAL" clId="{D339642E-B706-4D58-8B1C-71CF97BA09F9}" dt="2025-01-09T17:09:40.961" v="3639" actId="1076"/>
        <pc:sldMkLst>
          <pc:docMk/>
          <pc:sldMk cId="652715381" sldId="391"/>
        </pc:sldMkLst>
        <pc:spChg chg="mod">
          <ac:chgData name="Ross Gill" userId="9d239892-e7a9-4203-be9a-402ac03af126" providerId="ADAL" clId="{D339642E-B706-4D58-8B1C-71CF97BA09F9}" dt="2025-01-09T17:09:40.961" v="3639" actId="1076"/>
          <ac:spMkLst>
            <pc:docMk/>
            <pc:sldMk cId="652715381" sldId="391"/>
            <ac:spMk id="27" creationId="{B71F45E5-6ED0-43E6-850A-1EA83B3B7501}"/>
          </ac:spMkLst>
        </pc:spChg>
      </pc:sldChg>
      <pc:sldChg chg="modSp mod">
        <pc:chgData name="Ross Gill" userId="9d239892-e7a9-4203-be9a-402ac03af126" providerId="ADAL" clId="{D339642E-B706-4D58-8B1C-71CF97BA09F9}" dt="2025-01-09T16:15:40.302" v="31" actId="20577"/>
        <pc:sldMkLst>
          <pc:docMk/>
          <pc:sldMk cId="84145886" sldId="395"/>
        </pc:sldMkLst>
        <pc:spChg chg="mod">
          <ac:chgData name="Ross Gill" userId="9d239892-e7a9-4203-be9a-402ac03af126" providerId="ADAL" clId="{D339642E-B706-4D58-8B1C-71CF97BA09F9}" dt="2025-01-09T16:15:40.302" v="31" actId="20577"/>
          <ac:spMkLst>
            <pc:docMk/>
            <pc:sldMk cId="84145886" sldId="395"/>
            <ac:spMk id="27" creationId="{B71F45E5-6ED0-43E6-850A-1EA83B3B7501}"/>
          </ac:spMkLst>
        </pc:spChg>
      </pc:sldChg>
      <pc:sldChg chg="modSp mod">
        <pc:chgData name="Ross Gill" userId="9d239892-e7a9-4203-be9a-402ac03af126" providerId="ADAL" clId="{D339642E-B706-4D58-8B1C-71CF97BA09F9}" dt="2025-01-09T16:19:43.978" v="308" actId="207"/>
        <pc:sldMkLst>
          <pc:docMk/>
          <pc:sldMk cId="3822558921" sldId="396"/>
        </pc:sldMkLst>
        <pc:spChg chg="mod">
          <ac:chgData name="Ross Gill" userId="9d239892-e7a9-4203-be9a-402ac03af126" providerId="ADAL" clId="{D339642E-B706-4D58-8B1C-71CF97BA09F9}" dt="2025-01-09T16:18:03.882" v="183" actId="113"/>
          <ac:spMkLst>
            <pc:docMk/>
            <pc:sldMk cId="3822558921" sldId="396"/>
            <ac:spMk id="4" creationId="{6D673477-2240-46E7-A8DF-352499F9A42A}"/>
          </ac:spMkLst>
        </pc:spChg>
        <pc:spChg chg="mod">
          <ac:chgData name="Ross Gill" userId="9d239892-e7a9-4203-be9a-402ac03af126" providerId="ADAL" clId="{D339642E-B706-4D58-8B1C-71CF97BA09F9}" dt="2025-01-09T16:19:03.813" v="303" actId="6549"/>
          <ac:spMkLst>
            <pc:docMk/>
            <pc:sldMk cId="3822558921" sldId="396"/>
            <ac:spMk id="11" creationId="{481C59A0-93CB-4BB2-BA52-635B9BB5C232}"/>
          </ac:spMkLst>
        </pc:spChg>
        <pc:spChg chg="mod">
          <ac:chgData name="Ross Gill" userId="9d239892-e7a9-4203-be9a-402ac03af126" providerId="ADAL" clId="{D339642E-B706-4D58-8B1C-71CF97BA09F9}" dt="2025-01-09T16:19:43.978" v="308" actId="207"/>
          <ac:spMkLst>
            <pc:docMk/>
            <pc:sldMk cId="3822558921" sldId="396"/>
            <ac:spMk id="12" creationId="{FAF5F534-2450-4246-B362-3A7D433B9FF0}"/>
          </ac:spMkLst>
        </pc:spChg>
        <pc:spChg chg="mod">
          <ac:chgData name="Ross Gill" userId="9d239892-e7a9-4203-be9a-402ac03af126" providerId="ADAL" clId="{D339642E-B706-4D58-8B1C-71CF97BA09F9}" dt="2025-01-09T16:19:39.004" v="307" actId="207"/>
          <ac:spMkLst>
            <pc:docMk/>
            <pc:sldMk cId="3822558921" sldId="396"/>
            <ac:spMk id="27" creationId="{B71F45E5-6ED0-43E6-850A-1EA83B3B7501}"/>
          </ac:spMkLst>
        </pc:spChg>
      </pc:sldChg>
      <pc:sldChg chg="modSp mod">
        <pc:chgData name="Ross Gill" userId="9d239892-e7a9-4203-be9a-402ac03af126" providerId="ADAL" clId="{D339642E-B706-4D58-8B1C-71CF97BA09F9}" dt="2025-01-09T16:35:50.419" v="791" actId="207"/>
        <pc:sldMkLst>
          <pc:docMk/>
          <pc:sldMk cId="3495726656" sldId="397"/>
        </pc:sldMkLst>
        <pc:spChg chg="mod">
          <ac:chgData name="Ross Gill" userId="9d239892-e7a9-4203-be9a-402ac03af126" providerId="ADAL" clId="{D339642E-B706-4D58-8B1C-71CF97BA09F9}" dt="2025-01-09T16:35:50.419" v="791" actId="207"/>
          <ac:spMkLst>
            <pc:docMk/>
            <pc:sldMk cId="3495726656" sldId="397"/>
            <ac:spMk id="27" creationId="{B71F45E5-6ED0-43E6-850A-1EA83B3B7501}"/>
          </ac:spMkLst>
        </pc:spChg>
      </pc:sldChg>
      <pc:sldChg chg="modSp mod">
        <pc:chgData name="Ross Gill" userId="9d239892-e7a9-4203-be9a-402ac03af126" providerId="ADAL" clId="{D339642E-B706-4D58-8B1C-71CF97BA09F9}" dt="2025-01-09T17:04:51.880" v="3412" actId="255"/>
        <pc:sldMkLst>
          <pc:docMk/>
          <pc:sldMk cId="137080086" sldId="398"/>
        </pc:sldMkLst>
        <pc:spChg chg="mod">
          <ac:chgData name="Ross Gill" userId="9d239892-e7a9-4203-be9a-402ac03af126" providerId="ADAL" clId="{D339642E-B706-4D58-8B1C-71CF97BA09F9}" dt="2025-01-09T17:04:51.880" v="3412" actId="255"/>
          <ac:spMkLst>
            <pc:docMk/>
            <pc:sldMk cId="137080086" sldId="398"/>
            <ac:spMk id="27" creationId="{B71F45E5-6ED0-43E6-850A-1EA83B3B7501}"/>
          </ac:spMkLst>
        </pc:spChg>
      </pc:sldChg>
      <pc:sldChg chg="modSp mod">
        <pc:chgData name="Ross Gill" userId="9d239892-e7a9-4203-be9a-402ac03af126" providerId="ADAL" clId="{D339642E-B706-4D58-8B1C-71CF97BA09F9}" dt="2025-01-09T17:23:37.061" v="4788" actId="1076"/>
        <pc:sldMkLst>
          <pc:docMk/>
          <pc:sldMk cId="3339633757" sldId="399"/>
        </pc:sldMkLst>
        <pc:spChg chg="mod">
          <ac:chgData name="Ross Gill" userId="9d239892-e7a9-4203-be9a-402ac03af126" providerId="ADAL" clId="{D339642E-B706-4D58-8B1C-71CF97BA09F9}" dt="2025-01-09T17:23:37.061" v="4788" actId="1076"/>
          <ac:spMkLst>
            <pc:docMk/>
            <pc:sldMk cId="3339633757" sldId="399"/>
            <ac:spMk id="23" creationId="{F16F9AE7-27CD-4621-9805-0E37DAC67AAF}"/>
          </ac:spMkLst>
        </pc:spChg>
        <pc:spChg chg="mod">
          <ac:chgData name="Ross Gill" userId="9d239892-e7a9-4203-be9a-402ac03af126" providerId="ADAL" clId="{D339642E-B706-4D58-8B1C-71CF97BA09F9}" dt="2025-01-09T17:23:36.182" v="4787" actId="948"/>
          <ac:spMkLst>
            <pc:docMk/>
            <pc:sldMk cId="3339633757" sldId="399"/>
            <ac:spMk id="27" creationId="{B71F45E5-6ED0-43E6-850A-1EA83B3B7501}"/>
          </ac:spMkLst>
        </pc:spChg>
      </pc:sldChg>
      <pc:sldChg chg="modSp mod">
        <pc:chgData name="Ross Gill" userId="9d239892-e7a9-4203-be9a-402ac03af126" providerId="ADAL" clId="{D339642E-B706-4D58-8B1C-71CF97BA09F9}" dt="2025-01-09T17:25:11.490" v="4805" actId="207"/>
        <pc:sldMkLst>
          <pc:docMk/>
          <pc:sldMk cId="1855737060" sldId="400"/>
        </pc:sldMkLst>
        <pc:spChg chg="mod">
          <ac:chgData name="Ross Gill" userId="9d239892-e7a9-4203-be9a-402ac03af126" providerId="ADAL" clId="{D339642E-B706-4D58-8B1C-71CF97BA09F9}" dt="2025-01-09T17:25:11.490" v="4805" actId="207"/>
          <ac:spMkLst>
            <pc:docMk/>
            <pc:sldMk cId="1855737060" sldId="400"/>
            <ac:spMk id="27" creationId="{B71F45E5-6ED0-43E6-850A-1EA83B3B7501}"/>
          </ac:spMkLst>
        </pc:spChg>
      </pc:sldChg>
      <pc:sldChg chg="delSp modSp mod">
        <pc:chgData name="Ross Gill" userId="9d239892-e7a9-4203-be9a-402ac03af126" providerId="ADAL" clId="{D339642E-B706-4D58-8B1C-71CF97BA09F9}" dt="2025-01-09T18:52:21.220" v="4881" actId="1076"/>
        <pc:sldMkLst>
          <pc:docMk/>
          <pc:sldMk cId="284298060" sldId="401"/>
        </pc:sldMkLst>
        <pc:spChg chg="mod">
          <ac:chgData name="Ross Gill" userId="9d239892-e7a9-4203-be9a-402ac03af126" providerId="ADAL" clId="{D339642E-B706-4D58-8B1C-71CF97BA09F9}" dt="2025-01-09T18:52:15.740" v="4880" actId="20577"/>
          <ac:spMkLst>
            <pc:docMk/>
            <pc:sldMk cId="284298060" sldId="401"/>
            <ac:spMk id="11" creationId="{02928086-54B1-430F-9756-885C547AC9FB}"/>
          </ac:spMkLst>
        </pc:spChg>
        <pc:spChg chg="del mod">
          <ac:chgData name="Ross Gill" userId="9d239892-e7a9-4203-be9a-402ac03af126" providerId="ADAL" clId="{D339642E-B706-4D58-8B1C-71CF97BA09F9}" dt="2025-01-09T17:29:31.803" v="4813" actId="478"/>
          <ac:spMkLst>
            <pc:docMk/>
            <pc:sldMk cId="284298060" sldId="401"/>
            <ac:spMk id="27" creationId="{B71F45E5-6ED0-43E6-850A-1EA83B3B7501}"/>
          </ac:spMkLst>
        </pc:spChg>
        <pc:spChg chg="mod">
          <ac:chgData name="Ross Gill" userId="9d239892-e7a9-4203-be9a-402ac03af126" providerId="ADAL" clId="{D339642E-B706-4D58-8B1C-71CF97BA09F9}" dt="2025-01-09T17:27:09.259" v="4807" actId="20577"/>
          <ac:spMkLst>
            <pc:docMk/>
            <pc:sldMk cId="284298060" sldId="401"/>
            <ac:spMk id="7171" creationId="{46B9E36B-1918-488F-A4BF-C72AE2D4D3C8}"/>
          </ac:spMkLst>
        </pc:spChg>
        <pc:picChg chg="mod">
          <ac:chgData name="Ross Gill" userId="9d239892-e7a9-4203-be9a-402ac03af126" providerId="ADAL" clId="{D339642E-B706-4D58-8B1C-71CF97BA09F9}" dt="2025-01-09T18:49:02.271" v="4860" actId="1076"/>
          <ac:picMkLst>
            <pc:docMk/>
            <pc:sldMk cId="284298060" sldId="401"/>
            <ac:picMk id="4" creationId="{EC214230-98BC-43AF-B9D4-8E8A6357D769}"/>
          </ac:picMkLst>
        </pc:picChg>
        <pc:picChg chg="mod">
          <ac:chgData name="Ross Gill" userId="9d239892-e7a9-4203-be9a-402ac03af126" providerId="ADAL" clId="{D339642E-B706-4D58-8B1C-71CF97BA09F9}" dt="2025-01-09T18:52:21.220" v="4881" actId="1076"/>
          <ac:picMkLst>
            <pc:docMk/>
            <pc:sldMk cId="284298060" sldId="401"/>
            <ac:picMk id="12" creationId="{29F6DCA1-AF66-48D2-9B0A-D3E8D9C1A1E4}"/>
          </ac:picMkLst>
        </pc:picChg>
      </pc:sldChg>
      <pc:sldChg chg="modSp mod">
        <pc:chgData name="Ross Gill" userId="9d239892-e7a9-4203-be9a-402ac03af126" providerId="ADAL" clId="{D339642E-B706-4D58-8B1C-71CF97BA09F9}" dt="2025-01-09T17:04:43.296" v="3411" actId="255"/>
        <pc:sldMkLst>
          <pc:docMk/>
          <pc:sldMk cId="201204839" sldId="403"/>
        </pc:sldMkLst>
        <pc:spChg chg="mod">
          <ac:chgData name="Ross Gill" userId="9d239892-e7a9-4203-be9a-402ac03af126" providerId="ADAL" clId="{D339642E-B706-4D58-8B1C-71CF97BA09F9}" dt="2025-01-09T17:04:43.296" v="3411" actId="255"/>
          <ac:spMkLst>
            <pc:docMk/>
            <pc:sldMk cId="201204839" sldId="403"/>
            <ac:spMk id="27" creationId="{B71F45E5-6ED0-43E6-850A-1EA83B3B7501}"/>
          </ac:spMkLst>
        </pc:spChg>
      </pc:sldChg>
      <pc:sldChg chg="modSp del mod">
        <pc:chgData name="Ross Gill" userId="9d239892-e7a9-4203-be9a-402ac03af126" providerId="ADAL" clId="{D339642E-B706-4D58-8B1C-71CF97BA09F9}" dt="2025-01-09T16:37:54.980" v="840" actId="47"/>
        <pc:sldMkLst>
          <pc:docMk/>
          <pc:sldMk cId="704267796" sldId="404"/>
        </pc:sldMkLst>
        <pc:spChg chg="mod">
          <ac:chgData name="Ross Gill" userId="9d239892-e7a9-4203-be9a-402ac03af126" providerId="ADAL" clId="{D339642E-B706-4D58-8B1C-71CF97BA09F9}" dt="2025-01-09T16:30:40.881" v="761" actId="20577"/>
          <ac:spMkLst>
            <pc:docMk/>
            <pc:sldMk cId="704267796" sldId="404"/>
            <ac:spMk id="7" creationId="{E155163A-3E84-A699-6A9C-496F2ECE73A1}"/>
          </ac:spMkLst>
        </pc:spChg>
        <pc:spChg chg="mod">
          <ac:chgData name="Ross Gill" userId="9d239892-e7a9-4203-be9a-402ac03af126" providerId="ADAL" clId="{D339642E-B706-4D58-8B1C-71CF97BA09F9}" dt="2025-01-09T16:25:27.843" v="556" actId="20577"/>
          <ac:spMkLst>
            <pc:docMk/>
            <pc:sldMk cId="704267796" sldId="404"/>
            <ac:spMk id="7171" creationId="{46B9E36B-1918-488F-A4BF-C72AE2D4D3C8}"/>
          </ac:spMkLst>
        </pc:spChg>
      </pc:sldChg>
      <pc:sldChg chg="modSp mod">
        <pc:chgData name="Ross Gill" userId="9d239892-e7a9-4203-be9a-402ac03af126" providerId="ADAL" clId="{D339642E-B706-4D58-8B1C-71CF97BA09F9}" dt="2025-01-09T18:52:56.557" v="4897" actId="20577"/>
        <pc:sldMkLst>
          <pc:docMk/>
          <pc:sldMk cId="3640277382" sldId="406"/>
        </pc:sldMkLst>
        <pc:spChg chg="mod">
          <ac:chgData name="Ross Gill" userId="9d239892-e7a9-4203-be9a-402ac03af126" providerId="ADAL" clId="{D339642E-B706-4D58-8B1C-71CF97BA09F9}" dt="2025-01-09T16:20:29.561" v="312"/>
          <ac:spMkLst>
            <pc:docMk/>
            <pc:sldMk cId="3640277382" sldId="406"/>
            <ac:spMk id="4" creationId="{6D673477-2240-46E7-A8DF-352499F9A42A}"/>
          </ac:spMkLst>
        </pc:spChg>
        <pc:spChg chg="mod">
          <ac:chgData name="Ross Gill" userId="9d239892-e7a9-4203-be9a-402ac03af126" providerId="ADAL" clId="{D339642E-B706-4D58-8B1C-71CF97BA09F9}" dt="2025-01-09T16:53:56.346" v="2125" actId="20577"/>
          <ac:spMkLst>
            <pc:docMk/>
            <pc:sldMk cId="3640277382" sldId="406"/>
            <ac:spMk id="11" creationId="{481C59A0-93CB-4BB2-BA52-635B9BB5C232}"/>
          </ac:spMkLst>
        </pc:spChg>
        <pc:spChg chg="mod">
          <ac:chgData name="Ross Gill" userId="9d239892-e7a9-4203-be9a-402ac03af126" providerId="ADAL" clId="{D339642E-B706-4D58-8B1C-71CF97BA09F9}" dt="2025-01-09T16:21:04.768" v="318" actId="207"/>
          <ac:spMkLst>
            <pc:docMk/>
            <pc:sldMk cId="3640277382" sldId="406"/>
            <ac:spMk id="12" creationId="{FAF5F534-2450-4246-B362-3A7D433B9FF0}"/>
          </ac:spMkLst>
        </pc:spChg>
        <pc:spChg chg="mod">
          <ac:chgData name="Ross Gill" userId="9d239892-e7a9-4203-be9a-402ac03af126" providerId="ADAL" clId="{D339642E-B706-4D58-8B1C-71CF97BA09F9}" dt="2025-01-09T16:20:18.178" v="311" actId="207"/>
          <ac:spMkLst>
            <pc:docMk/>
            <pc:sldMk cId="3640277382" sldId="406"/>
            <ac:spMk id="27" creationId="{B71F45E5-6ED0-43E6-850A-1EA83B3B7501}"/>
          </ac:spMkLst>
        </pc:spChg>
        <pc:spChg chg="mod">
          <ac:chgData name="Ross Gill" userId="9d239892-e7a9-4203-be9a-402ac03af126" providerId="ADAL" clId="{D339642E-B706-4D58-8B1C-71CF97BA09F9}" dt="2025-01-09T18:52:56.557" v="4897" actId="20577"/>
          <ac:spMkLst>
            <pc:docMk/>
            <pc:sldMk cId="3640277382" sldId="406"/>
            <ac:spMk id="7171" creationId="{46B9E36B-1918-488F-A4BF-C72AE2D4D3C8}"/>
          </ac:spMkLst>
        </pc:spChg>
      </pc:sldChg>
      <pc:sldChg chg="del">
        <pc:chgData name="Ross Gill" userId="9d239892-e7a9-4203-be9a-402ac03af126" providerId="ADAL" clId="{D339642E-B706-4D58-8B1C-71CF97BA09F9}" dt="2025-01-09T16:52:58.332" v="2097" actId="47"/>
        <pc:sldMkLst>
          <pc:docMk/>
          <pc:sldMk cId="1746239312" sldId="408"/>
        </pc:sldMkLst>
      </pc:sldChg>
      <pc:sldChg chg="modSp mod">
        <pc:chgData name="Ross Gill" userId="9d239892-e7a9-4203-be9a-402ac03af126" providerId="ADAL" clId="{D339642E-B706-4D58-8B1C-71CF97BA09F9}" dt="2025-01-09T17:05:20.118" v="3415" actId="255"/>
        <pc:sldMkLst>
          <pc:docMk/>
          <pc:sldMk cId="357697464" sldId="409"/>
        </pc:sldMkLst>
        <pc:spChg chg="mod">
          <ac:chgData name="Ross Gill" userId="9d239892-e7a9-4203-be9a-402ac03af126" providerId="ADAL" clId="{D339642E-B706-4D58-8B1C-71CF97BA09F9}" dt="2025-01-09T16:42:22.232" v="1233" actId="20577"/>
          <ac:spMkLst>
            <pc:docMk/>
            <pc:sldMk cId="357697464" sldId="409"/>
            <ac:spMk id="4" creationId="{358CA544-9992-3FB8-3FD0-607872F1D1BC}"/>
          </ac:spMkLst>
        </pc:spChg>
        <pc:spChg chg="mod">
          <ac:chgData name="Ross Gill" userId="9d239892-e7a9-4203-be9a-402ac03af126" providerId="ADAL" clId="{D339642E-B706-4D58-8B1C-71CF97BA09F9}" dt="2025-01-09T17:05:20.118" v="3415" actId="255"/>
          <ac:spMkLst>
            <pc:docMk/>
            <pc:sldMk cId="357697464" sldId="409"/>
            <ac:spMk id="5" creationId="{B211F371-D9BE-244F-FE20-60B0ADED2FC8}"/>
          </ac:spMkLst>
        </pc:spChg>
      </pc:sldChg>
      <pc:sldChg chg="del">
        <pc:chgData name="Ross Gill" userId="9d239892-e7a9-4203-be9a-402ac03af126" providerId="ADAL" clId="{D339642E-B706-4D58-8B1C-71CF97BA09F9}" dt="2025-01-09T16:33:55.066" v="762"/>
        <pc:sldMkLst>
          <pc:docMk/>
          <pc:sldMk cId="1925405234" sldId="409"/>
        </pc:sldMkLst>
      </pc:sldChg>
      <pc:sldChg chg="modSp mod">
        <pc:chgData name="Ross Gill" userId="9d239892-e7a9-4203-be9a-402ac03af126" providerId="ADAL" clId="{D339642E-B706-4D58-8B1C-71CF97BA09F9}" dt="2025-01-09T17:05:29.382" v="3416" actId="255"/>
        <pc:sldMkLst>
          <pc:docMk/>
          <pc:sldMk cId="2041695378" sldId="410"/>
        </pc:sldMkLst>
        <pc:spChg chg="mod">
          <ac:chgData name="Ross Gill" userId="9d239892-e7a9-4203-be9a-402ac03af126" providerId="ADAL" clId="{D339642E-B706-4D58-8B1C-71CF97BA09F9}" dt="2025-01-09T17:05:29.382" v="3416" actId="255"/>
          <ac:spMkLst>
            <pc:docMk/>
            <pc:sldMk cId="2041695378" sldId="410"/>
            <ac:spMk id="27" creationId="{10296785-87B9-7620-DF80-0D23632274DA}"/>
          </ac:spMkLst>
        </pc:spChg>
        <pc:spChg chg="mod">
          <ac:chgData name="Ross Gill" userId="9d239892-e7a9-4203-be9a-402ac03af126" providerId="ADAL" clId="{D339642E-B706-4D58-8B1C-71CF97BA09F9}" dt="2025-01-09T16:38:53.064" v="939" actId="20577"/>
          <ac:spMkLst>
            <pc:docMk/>
            <pc:sldMk cId="2041695378" sldId="410"/>
            <ac:spMk id="7171" creationId="{65B75F80-07C2-4479-CE5B-E656C1B3A39B}"/>
          </ac:spMkLst>
        </pc:spChg>
      </pc:sldChg>
      <pc:sldChg chg="modSp mod">
        <pc:chgData name="Ross Gill" userId="9d239892-e7a9-4203-be9a-402ac03af126" providerId="ADAL" clId="{D339642E-B706-4D58-8B1C-71CF97BA09F9}" dt="2025-01-09T18:54:04.583" v="4913" actId="20577"/>
        <pc:sldMkLst>
          <pc:docMk/>
          <pc:sldMk cId="2768320677" sldId="411"/>
        </pc:sldMkLst>
        <pc:spChg chg="mod">
          <ac:chgData name="Ross Gill" userId="9d239892-e7a9-4203-be9a-402ac03af126" providerId="ADAL" clId="{D339642E-B706-4D58-8B1C-71CF97BA09F9}" dt="2025-01-09T16:53:25.073" v="2119" actId="207"/>
          <ac:spMkLst>
            <pc:docMk/>
            <pc:sldMk cId="2768320677" sldId="411"/>
            <ac:spMk id="4" creationId="{18A89A8F-4984-1A98-33A0-C50D2EECDE65}"/>
          </ac:spMkLst>
        </pc:spChg>
        <pc:spChg chg="mod">
          <ac:chgData name="Ross Gill" userId="9d239892-e7a9-4203-be9a-402ac03af126" providerId="ADAL" clId="{D339642E-B706-4D58-8B1C-71CF97BA09F9}" dt="2025-01-09T16:53:30.355" v="2121" actId="207"/>
          <ac:spMkLst>
            <pc:docMk/>
            <pc:sldMk cId="2768320677" sldId="411"/>
            <ac:spMk id="5" creationId="{8F86C5CF-D107-5678-84AC-E8A9A6BB77D0}"/>
          </ac:spMkLst>
        </pc:spChg>
        <pc:spChg chg="mod">
          <ac:chgData name="Ross Gill" userId="9d239892-e7a9-4203-be9a-402ac03af126" providerId="ADAL" clId="{D339642E-B706-4D58-8B1C-71CF97BA09F9}" dt="2025-01-09T16:53:49.500" v="2123" actId="20577"/>
          <ac:spMkLst>
            <pc:docMk/>
            <pc:sldMk cId="2768320677" sldId="411"/>
            <ac:spMk id="11" creationId="{9C325732-4F4F-F519-8207-7B1193A113B9}"/>
          </ac:spMkLst>
        </pc:spChg>
        <pc:spChg chg="mod">
          <ac:chgData name="Ross Gill" userId="9d239892-e7a9-4203-be9a-402ac03af126" providerId="ADAL" clId="{D339642E-B706-4D58-8B1C-71CF97BA09F9}" dt="2025-01-09T16:53:19.201" v="2117" actId="207"/>
          <ac:spMkLst>
            <pc:docMk/>
            <pc:sldMk cId="2768320677" sldId="411"/>
            <ac:spMk id="14" creationId="{A11ED1C0-3225-24A4-E6C5-38C31A80F224}"/>
          </ac:spMkLst>
        </pc:spChg>
        <pc:spChg chg="mod">
          <ac:chgData name="Ross Gill" userId="9d239892-e7a9-4203-be9a-402ac03af126" providerId="ADAL" clId="{D339642E-B706-4D58-8B1C-71CF97BA09F9}" dt="2025-01-09T18:54:04.583" v="4913" actId="20577"/>
          <ac:spMkLst>
            <pc:docMk/>
            <pc:sldMk cId="2768320677" sldId="411"/>
            <ac:spMk id="7171" creationId="{83EC50B7-AD6E-2222-3231-B360C4E46FCD}"/>
          </ac:spMkLst>
        </pc:spChg>
      </pc:sldChg>
      <pc:sldChg chg="modSp mod">
        <pc:chgData name="Ross Gill" userId="9d239892-e7a9-4203-be9a-402ac03af126" providerId="ADAL" clId="{D339642E-B706-4D58-8B1C-71CF97BA09F9}" dt="2025-01-09T17:23:14.745" v="4786" actId="207"/>
        <pc:sldMkLst>
          <pc:docMk/>
          <pc:sldMk cId="3795681258" sldId="412"/>
        </pc:sldMkLst>
        <pc:spChg chg="mod">
          <ac:chgData name="Ross Gill" userId="9d239892-e7a9-4203-be9a-402ac03af126" providerId="ADAL" clId="{D339642E-B706-4D58-8B1C-71CF97BA09F9}" dt="2025-01-09T17:23:14.745" v="4786" actId="207"/>
          <ac:spMkLst>
            <pc:docMk/>
            <pc:sldMk cId="3795681258" sldId="412"/>
            <ac:spMk id="27" creationId="{020D1FB7-12B1-4121-F5AD-79675E5F0583}"/>
          </ac:spMkLst>
        </pc:spChg>
        <pc:spChg chg="mod">
          <ac:chgData name="Ross Gill" userId="9d239892-e7a9-4203-be9a-402ac03af126" providerId="ADAL" clId="{D339642E-B706-4D58-8B1C-71CF97BA09F9}" dt="2025-01-09T16:56:38.590" v="2363" actId="20577"/>
          <ac:spMkLst>
            <pc:docMk/>
            <pc:sldMk cId="3795681258" sldId="412"/>
            <ac:spMk id="7171" creationId="{0DD06B90-0451-69F0-3634-1BE7942311C9}"/>
          </ac:spMkLst>
        </pc:spChg>
      </pc:sldChg>
      <pc:sldChg chg="addSp modSp mod">
        <pc:chgData name="Ross Gill" userId="9d239892-e7a9-4203-be9a-402ac03af126" providerId="ADAL" clId="{D339642E-B706-4D58-8B1C-71CF97BA09F9}" dt="2025-01-09T17:19:30.170" v="4458" actId="207"/>
        <pc:sldMkLst>
          <pc:docMk/>
          <pc:sldMk cId="49478257" sldId="413"/>
        </pc:sldMkLst>
        <pc:spChg chg="add mod">
          <ac:chgData name="Ross Gill" userId="9d239892-e7a9-4203-be9a-402ac03af126" providerId="ADAL" clId="{D339642E-B706-4D58-8B1C-71CF97BA09F9}" dt="2025-01-09T17:19:18.159" v="4456" actId="14100"/>
          <ac:spMkLst>
            <pc:docMk/>
            <pc:sldMk cId="49478257" sldId="413"/>
            <ac:spMk id="4" creationId="{11E905D8-30F6-9C68-67E1-84F80259A558}"/>
          </ac:spMkLst>
        </pc:spChg>
        <pc:spChg chg="mod">
          <ac:chgData name="Ross Gill" userId="9d239892-e7a9-4203-be9a-402ac03af126" providerId="ADAL" clId="{D339642E-B706-4D58-8B1C-71CF97BA09F9}" dt="2025-01-09T17:19:30.170" v="4458" actId="207"/>
          <ac:spMkLst>
            <pc:docMk/>
            <pc:sldMk cId="49478257" sldId="413"/>
            <ac:spMk id="27" creationId="{24022241-6551-64F4-001A-8342E732ED17}"/>
          </ac:spMkLst>
        </pc:spChg>
        <pc:spChg chg="mod">
          <ac:chgData name="Ross Gill" userId="9d239892-e7a9-4203-be9a-402ac03af126" providerId="ADAL" clId="{D339642E-B706-4D58-8B1C-71CF97BA09F9}" dt="2025-01-09T17:12:36.001" v="3718" actId="20577"/>
          <ac:spMkLst>
            <pc:docMk/>
            <pc:sldMk cId="49478257" sldId="413"/>
            <ac:spMk id="7171" creationId="{41301905-585D-38D4-178B-B9738F52AED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B1ACAF4E-0BAF-4F4A-9A5E-5548AEB119D2}"/>
              </a:ext>
            </a:extLst>
          </p:cNvPr>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a:solidFill>
                  <a:schemeClr val="tx1"/>
                </a:solidFill>
                <a:latin typeface="Arial" charset="0"/>
              </a:defRPr>
            </a:lvl1pPr>
          </a:lstStyle>
          <a:p>
            <a:pPr>
              <a:defRPr/>
            </a:pPr>
            <a:endParaRPr lang="en-GB"/>
          </a:p>
        </p:txBody>
      </p:sp>
      <p:sp>
        <p:nvSpPr>
          <p:cNvPr id="48131" name="Rectangle 3">
            <a:extLst>
              <a:ext uri="{FF2B5EF4-FFF2-40B4-BE49-F238E27FC236}">
                <a16:creationId xmlns:a16="http://schemas.microsoft.com/office/drawing/2014/main" id="{53CD327A-B1F5-46DA-BAC9-6C902C8FEE8A}"/>
              </a:ext>
            </a:extLst>
          </p:cNvPr>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Arial" charset="0"/>
              </a:defRPr>
            </a:lvl1pPr>
          </a:lstStyle>
          <a:p>
            <a:pPr>
              <a:defRPr/>
            </a:pPr>
            <a:endParaRPr lang="en-GB"/>
          </a:p>
        </p:txBody>
      </p:sp>
      <p:sp>
        <p:nvSpPr>
          <p:cNvPr id="48132" name="Rectangle 4">
            <a:extLst>
              <a:ext uri="{FF2B5EF4-FFF2-40B4-BE49-F238E27FC236}">
                <a16:creationId xmlns:a16="http://schemas.microsoft.com/office/drawing/2014/main" id="{54933EBF-369E-492A-8A68-EBAD559B0AB9}"/>
              </a:ext>
            </a:extLst>
          </p:cNvPr>
          <p:cNvSpPr>
            <a:spLocks noGrp="1" noChangeArrowheads="1"/>
          </p:cNvSpPr>
          <p:nvPr>
            <p:ph type="ftr" sz="quarter" idx="2"/>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a:solidFill>
                  <a:schemeClr val="tx1"/>
                </a:solidFill>
                <a:latin typeface="Arial" charset="0"/>
              </a:defRPr>
            </a:lvl1pPr>
          </a:lstStyle>
          <a:p>
            <a:pPr>
              <a:defRPr/>
            </a:pPr>
            <a:endParaRPr lang="en-GB"/>
          </a:p>
        </p:txBody>
      </p:sp>
      <p:sp>
        <p:nvSpPr>
          <p:cNvPr id="48133" name="Rectangle 5">
            <a:extLst>
              <a:ext uri="{FF2B5EF4-FFF2-40B4-BE49-F238E27FC236}">
                <a16:creationId xmlns:a16="http://schemas.microsoft.com/office/drawing/2014/main" id="{D3108215-6E53-41B8-80C1-53A9BE3A86C0}"/>
              </a:ext>
            </a:extLst>
          </p:cNvPr>
          <p:cNvSpPr>
            <a:spLocks noGrp="1" noChangeArrowheads="1"/>
          </p:cNvSpPr>
          <p:nvPr>
            <p:ph type="sldNum" sz="quarter" idx="3"/>
          </p:nvPr>
        </p:nvSpPr>
        <p:spPr bwMode="auto">
          <a:xfrm>
            <a:off x="3849688"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defRPr>
            </a:lvl1pPr>
          </a:lstStyle>
          <a:p>
            <a:pPr>
              <a:defRPr/>
            </a:pPr>
            <a:fld id="{E0DDDFA3-0878-4041-8CB1-FE039E33A7AF}" type="slidenum">
              <a:rPr lang="en-GB"/>
              <a:pPr>
                <a:defRPr/>
              </a:pPr>
              <a:t>‹#›</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26DB6449-9952-4E3C-8B06-D72E30D6C2C8}"/>
              </a:ext>
            </a:extLst>
          </p:cNvPr>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a:solidFill>
                  <a:schemeClr val="tx1"/>
                </a:solidFill>
                <a:latin typeface="Arial" charset="0"/>
              </a:defRPr>
            </a:lvl1pPr>
          </a:lstStyle>
          <a:p>
            <a:pPr>
              <a:defRPr/>
            </a:pPr>
            <a:endParaRPr lang="en-GB"/>
          </a:p>
        </p:txBody>
      </p:sp>
      <p:sp>
        <p:nvSpPr>
          <p:cNvPr id="36867" name="Rectangle 3">
            <a:extLst>
              <a:ext uri="{FF2B5EF4-FFF2-40B4-BE49-F238E27FC236}">
                <a16:creationId xmlns:a16="http://schemas.microsoft.com/office/drawing/2014/main" id="{E3E62ACE-47C8-4F1A-AC02-A39599CA2D1C}"/>
              </a:ext>
            </a:extLst>
          </p:cNvPr>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Arial" charset="0"/>
              </a:defRPr>
            </a:lvl1pPr>
          </a:lstStyle>
          <a:p>
            <a:pPr>
              <a:defRPr/>
            </a:pPr>
            <a:endParaRPr lang="en-GB"/>
          </a:p>
        </p:txBody>
      </p:sp>
      <p:sp>
        <p:nvSpPr>
          <p:cNvPr id="3076" name="Rectangle 4">
            <a:extLst>
              <a:ext uri="{FF2B5EF4-FFF2-40B4-BE49-F238E27FC236}">
                <a16:creationId xmlns:a16="http://schemas.microsoft.com/office/drawing/2014/main" id="{8067C778-11E6-454F-AC96-177F2EBFCEE7}"/>
              </a:ext>
            </a:extLst>
          </p:cNvPr>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9" name="Rectangle 5">
            <a:extLst>
              <a:ext uri="{FF2B5EF4-FFF2-40B4-BE49-F238E27FC236}">
                <a16:creationId xmlns:a16="http://schemas.microsoft.com/office/drawing/2014/main" id="{695CD6F7-EDC4-4B9F-94AD-F43611F1C32B}"/>
              </a:ext>
            </a:extLst>
          </p:cNvPr>
          <p:cNvSpPr>
            <a:spLocks noGrp="1" noChangeArrowheads="1"/>
          </p:cNvSpPr>
          <p:nvPr>
            <p:ph type="body" sz="quarter" idx="3"/>
          </p:nvPr>
        </p:nvSpPr>
        <p:spPr bwMode="auto">
          <a:xfrm>
            <a:off x="679450" y="4716463"/>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6870" name="Rectangle 6">
            <a:extLst>
              <a:ext uri="{FF2B5EF4-FFF2-40B4-BE49-F238E27FC236}">
                <a16:creationId xmlns:a16="http://schemas.microsoft.com/office/drawing/2014/main" id="{D2F22B61-9707-43E8-8955-8F4F8926EA74}"/>
              </a:ext>
            </a:extLst>
          </p:cNvPr>
          <p:cNvSpPr>
            <a:spLocks noGrp="1" noChangeArrowheads="1"/>
          </p:cNvSpPr>
          <p:nvPr>
            <p:ph type="ftr" sz="quarter" idx="4"/>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a:solidFill>
                  <a:schemeClr val="tx1"/>
                </a:solidFill>
                <a:latin typeface="Arial" charset="0"/>
              </a:defRPr>
            </a:lvl1pPr>
          </a:lstStyle>
          <a:p>
            <a:pPr>
              <a:defRPr/>
            </a:pPr>
            <a:endParaRPr lang="en-GB"/>
          </a:p>
        </p:txBody>
      </p:sp>
      <p:sp>
        <p:nvSpPr>
          <p:cNvPr id="36871" name="Rectangle 7">
            <a:extLst>
              <a:ext uri="{FF2B5EF4-FFF2-40B4-BE49-F238E27FC236}">
                <a16:creationId xmlns:a16="http://schemas.microsoft.com/office/drawing/2014/main" id="{AFCD5655-5165-457A-9563-8662A437D545}"/>
              </a:ext>
            </a:extLst>
          </p:cNvPr>
          <p:cNvSpPr>
            <a:spLocks noGrp="1" noChangeArrowheads="1"/>
          </p:cNvSpPr>
          <p:nvPr>
            <p:ph type="sldNum" sz="quarter" idx="5"/>
          </p:nvPr>
        </p:nvSpPr>
        <p:spPr bwMode="auto">
          <a:xfrm>
            <a:off x="3849688"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defRPr>
            </a:lvl1pPr>
          </a:lstStyle>
          <a:p>
            <a:pPr>
              <a:defRPr/>
            </a:pPr>
            <a:fld id="{C63D186A-CA1B-46A0-B8D4-57A8757D19DD}"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2B2460F4-AD93-41BB-8E45-C6DEDF08B7B7}"/>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0A1CD8D-E961-4145-A87F-CC9DF8556D34}" type="slidenum">
              <a:rPr lang="en-GB" altLang="en-US"/>
              <a:pPr>
                <a:spcBef>
                  <a:spcPct val="0"/>
                </a:spcBef>
              </a:pPr>
              <a:t>0</a:t>
            </a:fld>
            <a:endParaRPr lang="en-GB" altLang="en-US"/>
          </a:p>
        </p:txBody>
      </p:sp>
      <p:sp>
        <p:nvSpPr>
          <p:cNvPr id="6147" name="Rectangle 2">
            <a:extLst>
              <a:ext uri="{FF2B5EF4-FFF2-40B4-BE49-F238E27FC236}">
                <a16:creationId xmlns:a16="http://schemas.microsoft.com/office/drawing/2014/main" id="{B4E266D2-6419-4B3A-8184-F94635A12028}"/>
              </a:ext>
            </a:extLst>
          </p:cNvPr>
          <p:cNvSpPr>
            <a:spLocks noGrp="1" noRot="1" noChangeAspect="1" noChangeArrowheads="1" noTextEdit="1"/>
          </p:cNvSpPr>
          <p:nvPr>
            <p:ph type="sldImg"/>
          </p:nvPr>
        </p:nvSpPr>
        <p:spPr>
          <a:xfrm>
            <a:off x="917575" y="744538"/>
            <a:ext cx="4962525" cy="3722687"/>
          </a:xfrm>
          <a:ln/>
        </p:spPr>
      </p:sp>
      <p:sp>
        <p:nvSpPr>
          <p:cNvPr id="6148" name="Rectangle 3">
            <a:extLst>
              <a:ext uri="{FF2B5EF4-FFF2-40B4-BE49-F238E27FC236}">
                <a16:creationId xmlns:a16="http://schemas.microsoft.com/office/drawing/2014/main" id="{C9854DB5-3438-468D-BABE-4F40288F2B84}"/>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50C52EB3-89CF-4B44-9D47-C7210254DCEF}"/>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36F95A3-A69A-4D98-919A-53B7AE55ED2C}" type="slidenum">
              <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195" name="Rectangle 2">
            <a:extLst>
              <a:ext uri="{FF2B5EF4-FFF2-40B4-BE49-F238E27FC236}">
                <a16:creationId xmlns:a16="http://schemas.microsoft.com/office/drawing/2014/main" id="{21FD1DAD-B38B-4DE1-BA32-F4AE8271C716}"/>
              </a:ext>
            </a:extLst>
          </p:cNvPr>
          <p:cNvSpPr>
            <a:spLocks noGrp="1" noRot="1" noChangeAspect="1" noChangeArrowheads="1" noTextEdit="1"/>
          </p:cNvSpPr>
          <p:nvPr>
            <p:ph type="sldImg"/>
          </p:nvPr>
        </p:nvSpPr>
        <p:spPr>
          <a:xfrm>
            <a:off x="917575" y="744538"/>
            <a:ext cx="4962525" cy="3722687"/>
          </a:xfrm>
          <a:ln/>
        </p:spPr>
      </p:sp>
      <p:sp>
        <p:nvSpPr>
          <p:cNvPr id="8196" name="Rectangle 3">
            <a:extLst>
              <a:ext uri="{FF2B5EF4-FFF2-40B4-BE49-F238E27FC236}">
                <a16:creationId xmlns:a16="http://schemas.microsoft.com/office/drawing/2014/main" id="{C8E75B6E-881C-4BF8-B078-FEF58407B58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5956336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50C52EB3-89CF-4B44-9D47-C7210254DCEF}"/>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36F95A3-A69A-4D98-919A-53B7AE55ED2C}" type="slidenum">
              <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195" name="Rectangle 2">
            <a:extLst>
              <a:ext uri="{FF2B5EF4-FFF2-40B4-BE49-F238E27FC236}">
                <a16:creationId xmlns:a16="http://schemas.microsoft.com/office/drawing/2014/main" id="{21FD1DAD-B38B-4DE1-BA32-F4AE8271C716}"/>
              </a:ext>
            </a:extLst>
          </p:cNvPr>
          <p:cNvSpPr>
            <a:spLocks noGrp="1" noRot="1" noChangeAspect="1" noChangeArrowheads="1" noTextEdit="1"/>
          </p:cNvSpPr>
          <p:nvPr>
            <p:ph type="sldImg"/>
          </p:nvPr>
        </p:nvSpPr>
        <p:spPr>
          <a:xfrm>
            <a:off x="917575" y="744538"/>
            <a:ext cx="4962525" cy="3722687"/>
          </a:xfrm>
          <a:ln/>
        </p:spPr>
      </p:sp>
      <p:sp>
        <p:nvSpPr>
          <p:cNvPr id="8196" name="Rectangle 3">
            <a:extLst>
              <a:ext uri="{FF2B5EF4-FFF2-40B4-BE49-F238E27FC236}">
                <a16:creationId xmlns:a16="http://schemas.microsoft.com/office/drawing/2014/main" id="{C8E75B6E-881C-4BF8-B078-FEF58407B58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3137091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4D07CE-7437-7606-0955-81A01EEA0DCE}"/>
            </a:ext>
          </a:extLst>
        </p:cNvPr>
        <p:cNvGrpSpPr/>
        <p:nvPr/>
      </p:nvGrpSpPr>
      <p:grpSpPr>
        <a:xfrm>
          <a:off x="0" y="0"/>
          <a:ext cx="0" cy="0"/>
          <a:chOff x="0" y="0"/>
          <a:chExt cx="0" cy="0"/>
        </a:xfrm>
      </p:grpSpPr>
      <p:sp>
        <p:nvSpPr>
          <p:cNvPr id="8194" name="Rectangle 7">
            <a:extLst>
              <a:ext uri="{FF2B5EF4-FFF2-40B4-BE49-F238E27FC236}">
                <a16:creationId xmlns:a16="http://schemas.microsoft.com/office/drawing/2014/main" id="{7A8E0ACB-409B-8274-318B-A5251ADD3C7B}"/>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36F95A3-A69A-4D98-919A-53B7AE55ED2C}" type="slidenum">
              <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195" name="Rectangle 2">
            <a:extLst>
              <a:ext uri="{FF2B5EF4-FFF2-40B4-BE49-F238E27FC236}">
                <a16:creationId xmlns:a16="http://schemas.microsoft.com/office/drawing/2014/main" id="{7ADD3901-05AA-0BA9-06A3-FC21F920FED6}"/>
              </a:ext>
            </a:extLst>
          </p:cNvPr>
          <p:cNvSpPr>
            <a:spLocks noGrp="1" noRot="1" noChangeAspect="1" noChangeArrowheads="1" noTextEdit="1"/>
          </p:cNvSpPr>
          <p:nvPr>
            <p:ph type="sldImg"/>
          </p:nvPr>
        </p:nvSpPr>
        <p:spPr>
          <a:xfrm>
            <a:off x="917575" y="744538"/>
            <a:ext cx="4962525" cy="3722687"/>
          </a:xfrm>
          <a:ln/>
        </p:spPr>
      </p:sp>
      <p:sp>
        <p:nvSpPr>
          <p:cNvPr id="8196" name="Rectangle 3">
            <a:extLst>
              <a:ext uri="{FF2B5EF4-FFF2-40B4-BE49-F238E27FC236}">
                <a16:creationId xmlns:a16="http://schemas.microsoft.com/office/drawing/2014/main" id="{3D2525B6-8329-68E1-7EE8-152C0767D7ED}"/>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6161812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040F8-AB6B-5363-49F8-63D31C6C7DAF}"/>
            </a:ext>
          </a:extLst>
        </p:cNvPr>
        <p:cNvGrpSpPr/>
        <p:nvPr/>
      </p:nvGrpSpPr>
      <p:grpSpPr>
        <a:xfrm>
          <a:off x="0" y="0"/>
          <a:ext cx="0" cy="0"/>
          <a:chOff x="0" y="0"/>
          <a:chExt cx="0" cy="0"/>
        </a:xfrm>
      </p:grpSpPr>
      <p:sp>
        <p:nvSpPr>
          <p:cNvPr id="8194" name="Rectangle 7">
            <a:extLst>
              <a:ext uri="{FF2B5EF4-FFF2-40B4-BE49-F238E27FC236}">
                <a16:creationId xmlns:a16="http://schemas.microsoft.com/office/drawing/2014/main" id="{39667165-9ADB-9AAE-555A-8DE13F4FF0C1}"/>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36F95A3-A69A-4D98-919A-53B7AE55ED2C}" type="slidenum">
              <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195" name="Rectangle 2">
            <a:extLst>
              <a:ext uri="{FF2B5EF4-FFF2-40B4-BE49-F238E27FC236}">
                <a16:creationId xmlns:a16="http://schemas.microsoft.com/office/drawing/2014/main" id="{1B631B17-BA0E-7ECD-CA3E-50F55080C771}"/>
              </a:ext>
            </a:extLst>
          </p:cNvPr>
          <p:cNvSpPr>
            <a:spLocks noGrp="1" noRot="1" noChangeAspect="1" noChangeArrowheads="1" noTextEdit="1"/>
          </p:cNvSpPr>
          <p:nvPr>
            <p:ph type="sldImg"/>
          </p:nvPr>
        </p:nvSpPr>
        <p:spPr>
          <a:xfrm>
            <a:off x="917575" y="744538"/>
            <a:ext cx="4962525" cy="3722687"/>
          </a:xfrm>
          <a:ln/>
        </p:spPr>
      </p:sp>
      <p:sp>
        <p:nvSpPr>
          <p:cNvPr id="8196" name="Rectangle 3">
            <a:extLst>
              <a:ext uri="{FF2B5EF4-FFF2-40B4-BE49-F238E27FC236}">
                <a16:creationId xmlns:a16="http://schemas.microsoft.com/office/drawing/2014/main" id="{53FA8685-DFD8-6DC6-D941-0C49038B6BC9}"/>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6327586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ACF1F8-416E-6FCE-AA47-08FC2D55314F}"/>
            </a:ext>
          </a:extLst>
        </p:cNvPr>
        <p:cNvGrpSpPr/>
        <p:nvPr/>
      </p:nvGrpSpPr>
      <p:grpSpPr>
        <a:xfrm>
          <a:off x="0" y="0"/>
          <a:ext cx="0" cy="0"/>
          <a:chOff x="0" y="0"/>
          <a:chExt cx="0" cy="0"/>
        </a:xfrm>
      </p:grpSpPr>
      <p:sp>
        <p:nvSpPr>
          <p:cNvPr id="8194" name="Rectangle 7">
            <a:extLst>
              <a:ext uri="{FF2B5EF4-FFF2-40B4-BE49-F238E27FC236}">
                <a16:creationId xmlns:a16="http://schemas.microsoft.com/office/drawing/2014/main" id="{0FC031F4-7165-844B-9BB9-AB254BE02778}"/>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36F95A3-A69A-4D98-919A-53B7AE55ED2C}" type="slidenum">
              <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195" name="Rectangle 2">
            <a:extLst>
              <a:ext uri="{FF2B5EF4-FFF2-40B4-BE49-F238E27FC236}">
                <a16:creationId xmlns:a16="http://schemas.microsoft.com/office/drawing/2014/main" id="{D2DDC15F-9932-9DB7-0F44-273DF3154791}"/>
              </a:ext>
            </a:extLst>
          </p:cNvPr>
          <p:cNvSpPr>
            <a:spLocks noGrp="1" noRot="1" noChangeAspect="1" noChangeArrowheads="1" noTextEdit="1"/>
          </p:cNvSpPr>
          <p:nvPr>
            <p:ph type="sldImg"/>
          </p:nvPr>
        </p:nvSpPr>
        <p:spPr>
          <a:xfrm>
            <a:off x="917575" y="744538"/>
            <a:ext cx="4962525" cy="3722687"/>
          </a:xfrm>
          <a:ln/>
        </p:spPr>
      </p:sp>
      <p:sp>
        <p:nvSpPr>
          <p:cNvPr id="8196" name="Rectangle 3">
            <a:extLst>
              <a:ext uri="{FF2B5EF4-FFF2-40B4-BE49-F238E27FC236}">
                <a16:creationId xmlns:a16="http://schemas.microsoft.com/office/drawing/2014/main" id="{561604C0-D789-B26E-DFAD-1ABB38025004}"/>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6792025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50C52EB3-89CF-4B44-9D47-C7210254DCEF}"/>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36F95A3-A69A-4D98-919A-53B7AE55ED2C}" type="slidenum">
              <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195" name="Rectangle 2">
            <a:extLst>
              <a:ext uri="{FF2B5EF4-FFF2-40B4-BE49-F238E27FC236}">
                <a16:creationId xmlns:a16="http://schemas.microsoft.com/office/drawing/2014/main" id="{21FD1DAD-B38B-4DE1-BA32-F4AE8271C716}"/>
              </a:ext>
            </a:extLst>
          </p:cNvPr>
          <p:cNvSpPr>
            <a:spLocks noGrp="1" noRot="1" noChangeAspect="1" noChangeArrowheads="1" noTextEdit="1"/>
          </p:cNvSpPr>
          <p:nvPr>
            <p:ph type="sldImg"/>
          </p:nvPr>
        </p:nvSpPr>
        <p:spPr>
          <a:xfrm>
            <a:off x="917575" y="744538"/>
            <a:ext cx="4962525" cy="3722687"/>
          </a:xfrm>
          <a:ln/>
        </p:spPr>
      </p:sp>
      <p:sp>
        <p:nvSpPr>
          <p:cNvPr id="8196" name="Rectangle 3">
            <a:extLst>
              <a:ext uri="{FF2B5EF4-FFF2-40B4-BE49-F238E27FC236}">
                <a16:creationId xmlns:a16="http://schemas.microsoft.com/office/drawing/2014/main" id="{C8E75B6E-881C-4BF8-B078-FEF58407B58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8896120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50C52EB3-89CF-4B44-9D47-C7210254DCEF}"/>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36F95A3-A69A-4D98-919A-53B7AE55ED2C}" type="slidenum">
              <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195" name="Rectangle 2">
            <a:extLst>
              <a:ext uri="{FF2B5EF4-FFF2-40B4-BE49-F238E27FC236}">
                <a16:creationId xmlns:a16="http://schemas.microsoft.com/office/drawing/2014/main" id="{21FD1DAD-B38B-4DE1-BA32-F4AE8271C716}"/>
              </a:ext>
            </a:extLst>
          </p:cNvPr>
          <p:cNvSpPr>
            <a:spLocks noGrp="1" noRot="1" noChangeAspect="1" noChangeArrowheads="1" noTextEdit="1"/>
          </p:cNvSpPr>
          <p:nvPr>
            <p:ph type="sldImg"/>
          </p:nvPr>
        </p:nvSpPr>
        <p:spPr>
          <a:xfrm>
            <a:off x="917575" y="744538"/>
            <a:ext cx="4962525" cy="3722687"/>
          </a:xfrm>
          <a:ln/>
        </p:spPr>
      </p:sp>
      <p:sp>
        <p:nvSpPr>
          <p:cNvPr id="8196" name="Rectangle 3">
            <a:extLst>
              <a:ext uri="{FF2B5EF4-FFF2-40B4-BE49-F238E27FC236}">
                <a16:creationId xmlns:a16="http://schemas.microsoft.com/office/drawing/2014/main" id="{C8E75B6E-881C-4BF8-B078-FEF58407B58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135839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50C52EB3-89CF-4B44-9D47-C7210254DCEF}"/>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36F95A3-A69A-4D98-919A-53B7AE55ED2C}" type="slidenum">
              <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195" name="Rectangle 2">
            <a:extLst>
              <a:ext uri="{FF2B5EF4-FFF2-40B4-BE49-F238E27FC236}">
                <a16:creationId xmlns:a16="http://schemas.microsoft.com/office/drawing/2014/main" id="{21FD1DAD-B38B-4DE1-BA32-F4AE8271C716}"/>
              </a:ext>
            </a:extLst>
          </p:cNvPr>
          <p:cNvSpPr>
            <a:spLocks noGrp="1" noRot="1" noChangeAspect="1" noChangeArrowheads="1" noTextEdit="1"/>
          </p:cNvSpPr>
          <p:nvPr>
            <p:ph type="sldImg"/>
          </p:nvPr>
        </p:nvSpPr>
        <p:spPr>
          <a:xfrm>
            <a:off x="917575" y="744538"/>
            <a:ext cx="4962525" cy="3722687"/>
          </a:xfrm>
          <a:ln/>
        </p:spPr>
      </p:sp>
      <p:sp>
        <p:nvSpPr>
          <p:cNvPr id="8196" name="Rectangle 3">
            <a:extLst>
              <a:ext uri="{FF2B5EF4-FFF2-40B4-BE49-F238E27FC236}">
                <a16:creationId xmlns:a16="http://schemas.microsoft.com/office/drawing/2014/main" id="{C8E75B6E-881C-4BF8-B078-FEF58407B58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916147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50C52EB3-89CF-4B44-9D47-C7210254DCEF}"/>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36F95A3-A69A-4D98-919A-53B7AE55ED2C}" type="slidenum">
              <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195" name="Rectangle 2">
            <a:extLst>
              <a:ext uri="{FF2B5EF4-FFF2-40B4-BE49-F238E27FC236}">
                <a16:creationId xmlns:a16="http://schemas.microsoft.com/office/drawing/2014/main" id="{21FD1DAD-B38B-4DE1-BA32-F4AE8271C716}"/>
              </a:ext>
            </a:extLst>
          </p:cNvPr>
          <p:cNvSpPr>
            <a:spLocks noGrp="1" noRot="1" noChangeAspect="1" noChangeArrowheads="1" noTextEdit="1"/>
          </p:cNvSpPr>
          <p:nvPr>
            <p:ph type="sldImg"/>
          </p:nvPr>
        </p:nvSpPr>
        <p:spPr>
          <a:xfrm>
            <a:off x="917575" y="744538"/>
            <a:ext cx="4962525" cy="3722687"/>
          </a:xfrm>
          <a:ln/>
        </p:spPr>
      </p:sp>
      <p:sp>
        <p:nvSpPr>
          <p:cNvPr id="8196" name="Rectangle 3">
            <a:extLst>
              <a:ext uri="{FF2B5EF4-FFF2-40B4-BE49-F238E27FC236}">
                <a16:creationId xmlns:a16="http://schemas.microsoft.com/office/drawing/2014/main" id="{C8E75B6E-881C-4BF8-B078-FEF58407B58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477572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50C52EB3-89CF-4B44-9D47-C7210254DCEF}"/>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36F95A3-A69A-4D98-919A-53B7AE55ED2C}" type="slidenum">
              <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195" name="Rectangle 2">
            <a:extLst>
              <a:ext uri="{FF2B5EF4-FFF2-40B4-BE49-F238E27FC236}">
                <a16:creationId xmlns:a16="http://schemas.microsoft.com/office/drawing/2014/main" id="{21FD1DAD-B38B-4DE1-BA32-F4AE8271C716}"/>
              </a:ext>
            </a:extLst>
          </p:cNvPr>
          <p:cNvSpPr>
            <a:spLocks noGrp="1" noRot="1" noChangeAspect="1" noChangeArrowheads="1" noTextEdit="1"/>
          </p:cNvSpPr>
          <p:nvPr>
            <p:ph type="sldImg"/>
          </p:nvPr>
        </p:nvSpPr>
        <p:spPr>
          <a:xfrm>
            <a:off x="917575" y="744538"/>
            <a:ext cx="4962525" cy="3722687"/>
          </a:xfrm>
          <a:ln/>
        </p:spPr>
      </p:sp>
      <p:sp>
        <p:nvSpPr>
          <p:cNvPr id="8196" name="Rectangle 3">
            <a:extLst>
              <a:ext uri="{FF2B5EF4-FFF2-40B4-BE49-F238E27FC236}">
                <a16:creationId xmlns:a16="http://schemas.microsoft.com/office/drawing/2014/main" id="{C8E75B6E-881C-4BF8-B078-FEF58407B58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691062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50C52EB3-89CF-4B44-9D47-C7210254DCEF}"/>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36F95A3-A69A-4D98-919A-53B7AE55ED2C}" type="slidenum">
              <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195" name="Rectangle 2">
            <a:extLst>
              <a:ext uri="{FF2B5EF4-FFF2-40B4-BE49-F238E27FC236}">
                <a16:creationId xmlns:a16="http://schemas.microsoft.com/office/drawing/2014/main" id="{21FD1DAD-B38B-4DE1-BA32-F4AE8271C716}"/>
              </a:ext>
            </a:extLst>
          </p:cNvPr>
          <p:cNvSpPr>
            <a:spLocks noGrp="1" noRot="1" noChangeAspect="1" noChangeArrowheads="1" noTextEdit="1"/>
          </p:cNvSpPr>
          <p:nvPr>
            <p:ph type="sldImg"/>
          </p:nvPr>
        </p:nvSpPr>
        <p:spPr>
          <a:xfrm>
            <a:off x="917575" y="744538"/>
            <a:ext cx="4962525" cy="3722687"/>
          </a:xfrm>
          <a:ln/>
        </p:spPr>
      </p:sp>
      <p:sp>
        <p:nvSpPr>
          <p:cNvPr id="8196" name="Rectangle 3">
            <a:extLst>
              <a:ext uri="{FF2B5EF4-FFF2-40B4-BE49-F238E27FC236}">
                <a16:creationId xmlns:a16="http://schemas.microsoft.com/office/drawing/2014/main" id="{C8E75B6E-881C-4BF8-B078-FEF58407B58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351631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50C52EB3-89CF-4B44-9D47-C7210254DCEF}"/>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36F95A3-A69A-4D98-919A-53B7AE55ED2C}" type="slidenum">
              <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195" name="Rectangle 2">
            <a:extLst>
              <a:ext uri="{FF2B5EF4-FFF2-40B4-BE49-F238E27FC236}">
                <a16:creationId xmlns:a16="http://schemas.microsoft.com/office/drawing/2014/main" id="{21FD1DAD-B38B-4DE1-BA32-F4AE8271C716}"/>
              </a:ext>
            </a:extLst>
          </p:cNvPr>
          <p:cNvSpPr>
            <a:spLocks noGrp="1" noRot="1" noChangeAspect="1" noChangeArrowheads="1" noTextEdit="1"/>
          </p:cNvSpPr>
          <p:nvPr>
            <p:ph type="sldImg"/>
          </p:nvPr>
        </p:nvSpPr>
        <p:spPr>
          <a:xfrm>
            <a:off x="917575" y="744538"/>
            <a:ext cx="4962525" cy="3722687"/>
          </a:xfrm>
          <a:ln/>
        </p:spPr>
      </p:sp>
      <p:sp>
        <p:nvSpPr>
          <p:cNvPr id="8196" name="Rectangle 3">
            <a:extLst>
              <a:ext uri="{FF2B5EF4-FFF2-40B4-BE49-F238E27FC236}">
                <a16:creationId xmlns:a16="http://schemas.microsoft.com/office/drawing/2014/main" id="{C8E75B6E-881C-4BF8-B078-FEF58407B58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6773271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50C52EB3-89CF-4B44-9D47-C7210254DCEF}"/>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36F95A3-A69A-4D98-919A-53B7AE55ED2C}" type="slidenum">
              <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195" name="Rectangle 2">
            <a:extLst>
              <a:ext uri="{FF2B5EF4-FFF2-40B4-BE49-F238E27FC236}">
                <a16:creationId xmlns:a16="http://schemas.microsoft.com/office/drawing/2014/main" id="{21FD1DAD-B38B-4DE1-BA32-F4AE8271C716}"/>
              </a:ext>
            </a:extLst>
          </p:cNvPr>
          <p:cNvSpPr>
            <a:spLocks noGrp="1" noRot="1" noChangeAspect="1" noChangeArrowheads="1" noTextEdit="1"/>
          </p:cNvSpPr>
          <p:nvPr>
            <p:ph type="sldImg"/>
          </p:nvPr>
        </p:nvSpPr>
        <p:spPr>
          <a:xfrm>
            <a:off x="917575" y="744538"/>
            <a:ext cx="4962525" cy="3722687"/>
          </a:xfrm>
          <a:ln/>
        </p:spPr>
      </p:sp>
      <p:sp>
        <p:nvSpPr>
          <p:cNvPr id="8196" name="Rectangle 3">
            <a:extLst>
              <a:ext uri="{FF2B5EF4-FFF2-40B4-BE49-F238E27FC236}">
                <a16:creationId xmlns:a16="http://schemas.microsoft.com/office/drawing/2014/main" id="{C8E75B6E-881C-4BF8-B078-FEF58407B58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839164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6DF9DE-E4E1-4D12-B791-BF31CEFB3E38}"/>
            </a:ext>
          </a:extLst>
        </p:cNvPr>
        <p:cNvGrpSpPr/>
        <p:nvPr/>
      </p:nvGrpSpPr>
      <p:grpSpPr>
        <a:xfrm>
          <a:off x="0" y="0"/>
          <a:ext cx="0" cy="0"/>
          <a:chOff x="0" y="0"/>
          <a:chExt cx="0" cy="0"/>
        </a:xfrm>
      </p:grpSpPr>
      <p:sp>
        <p:nvSpPr>
          <p:cNvPr id="8194" name="Rectangle 7">
            <a:extLst>
              <a:ext uri="{FF2B5EF4-FFF2-40B4-BE49-F238E27FC236}">
                <a16:creationId xmlns:a16="http://schemas.microsoft.com/office/drawing/2014/main" id="{9C46AE6C-A798-0CB5-F447-D984960D9ECF}"/>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36F95A3-A69A-4D98-919A-53B7AE55ED2C}" type="slidenum">
              <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195" name="Rectangle 2">
            <a:extLst>
              <a:ext uri="{FF2B5EF4-FFF2-40B4-BE49-F238E27FC236}">
                <a16:creationId xmlns:a16="http://schemas.microsoft.com/office/drawing/2014/main" id="{DC445011-DDEE-1119-8E53-A1B7BC973555}"/>
              </a:ext>
            </a:extLst>
          </p:cNvPr>
          <p:cNvSpPr>
            <a:spLocks noGrp="1" noRot="1" noChangeAspect="1" noChangeArrowheads="1" noTextEdit="1"/>
          </p:cNvSpPr>
          <p:nvPr>
            <p:ph type="sldImg"/>
          </p:nvPr>
        </p:nvSpPr>
        <p:spPr>
          <a:xfrm>
            <a:off x="917575" y="744538"/>
            <a:ext cx="4962525" cy="3722687"/>
          </a:xfrm>
          <a:ln/>
        </p:spPr>
      </p:sp>
      <p:sp>
        <p:nvSpPr>
          <p:cNvPr id="8196" name="Rectangle 3">
            <a:extLst>
              <a:ext uri="{FF2B5EF4-FFF2-40B4-BE49-F238E27FC236}">
                <a16:creationId xmlns:a16="http://schemas.microsoft.com/office/drawing/2014/main" id="{9C652F00-D500-18BD-8301-8D13F2CA83BF}"/>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4899769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50C52EB3-89CF-4B44-9D47-C7210254DCEF}"/>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36F95A3-A69A-4D98-919A-53B7AE55ED2C}" type="slidenum">
              <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195" name="Rectangle 2">
            <a:extLst>
              <a:ext uri="{FF2B5EF4-FFF2-40B4-BE49-F238E27FC236}">
                <a16:creationId xmlns:a16="http://schemas.microsoft.com/office/drawing/2014/main" id="{21FD1DAD-B38B-4DE1-BA32-F4AE8271C716}"/>
              </a:ext>
            </a:extLst>
          </p:cNvPr>
          <p:cNvSpPr>
            <a:spLocks noGrp="1" noRot="1" noChangeAspect="1" noChangeArrowheads="1" noTextEdit="1"/>
          </p:cNvSpPr>
          <p:nvPr>
            <p:ph type="sldImg"/>
          </p:nvPr>
        </p:nvSpPr>
        <p:spPr>
          <a:xfrm>
            <a:off x="917575" y="744538"/>
            <a:ext cx="4962525" cy="3722687"/>
          </a:xfrm>
          <a:ln/>
        </p:spPr>
      </p:sp>
      <p:sp>
        <p:nvSpPr>
          <p:cNvPr id="8196" name="Rectangle 3">
            <a:extLst>
              <a:ext uri="{FF2B5EF4-FFF2-40B4-BE49-F238E27FC236}">
                <a16:creationId xmlns:a16="http://schemas.microsoft.com/office/drawing/2014/main" id="{C8E75B6E-881C-4BF8-B078-FEF58407B58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4225988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a:extLst>
              <a:ext uri="{FF2B5EF4-FFF2-40B4-BE49-F238E27FC236}">
                <a16:creationId xmlns:a16="http://schemas.microsoft.com/office/drawing/2014/main" id="{E618C1E1-E722-467E-947E-5F1E2746B665}"/>
              </a:ext>
            </a:extLst>
          </p:cNvPr>
          <p:cNvSpPr>
            <a:spLocks noChangeShapeType="1"/>
          </p:cNvSpPr>
          <p:nvPr/>
        </p:nvSpPr>
        <p:spPr bwMode="auto">
          <a:xfrm>
            <a:off x="468313" y="1196975"/>
            <a:ext cx="8207375" cy="0"/>
          </a:xfrm>
          <a:prstGeom prst="line">
            <a:avLst/>
          </a:prstGeom>
          <a:noFill/>
          <a:ln w="12700">
            <a:solidFill>
              <a:srgbClr val="8B0F04"/>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5" name="Picture 12" descr="new SQW logo R-118 G-27 B-0">
            <a:extLst>
              <a:ext uri="{FF2B5EF4-FFF2-40B4-BE49-F238E27FC236}">
                <a16:creationId xmlns:a16="http://schemas.microsoft.com/office/drawing/2014/main" id="{E04790BA-59C0-4B02-99E9-063DCC1D89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59563" y="188913"/>
            <a:ext cx="2000250" cy="89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1" name="Rectangle 3"/>
          <p:cNvSpPr>
            <a:spLocks noGrp="1" noChangeArrowheads="1"/>
          </p:cNvSpPr>
          <p:nvPr>
            <p:ph type="ctrTitle"/>
          </p:nvPr>
        </p:nvSpPr>
        <p:spPr>
          <a:xfrm>
            <a:off x="468313" y="4724400"/>
            <a:ext cx="7989887" cy="935038"/>
          </a:xfrm>
        </p:spPr>
        <p:txBody>
          <a:bodyPr/>
          <a:lstStyle>
            <a:lvl1pPr>
              <a:defRPr/>
            </a:lvl1pPr>
          </a:lstStyle>
          <a:p>
            <a:pPr lvl="0"/>
            <a:r>
              <a:rPr lang="en-US" noProof="0"/>
              <a:t>Click to edit Master title style</a:t>
            </a:r>
            <a:endParaRPr lang="en-GB" noProof="0"/>
          </a:p>
        </p:txBody>
      </p:sp>
      <p:sp>
        <p:nvSpPr>
          <p:cNvPr id="37892" name="Rectangle 4"/>
          <p:cNvSpPr>
            <a:spLocks noGrp="1" noChangeArrowheads="1"/>
          </p:cNvSpPr>
          <p:nvPr>
            <p:ph type="subTitle" idx="1"/>
          </p:nvPr>
        </p:nvSpPr>
        <p:spPr>
          <a:xfrm>
            <a:off x="468313" y="5681663"/>
            <a:ext cx="7991475" cy="987425"/>
          </a:xfrm>
        </p:spPr>
        <p:txBody>
          <a:bodyPr/>
          <a:lstStyle>
            <a:lvl1pPr marL="0" indent="0">
              <a:buFont typeface="Wingdings 2" pitchFamily="18" charset="2"/>
              <a:buNone/>
              <a:defRPr sz="1800"/>
            </a:lvl1pPr>
          </a:lstStyle>
          <a:p>
            <a:pPr lvl="0"/>
            <a:r>
              <a:rPr lang="en-US" noProof="0"/>
              <a:t>Click to edit Master subtitle style</a:t>
            </a:r>
            <a:endParaRPr lang="en-GB" noProof="0"/>
          </a:p>
        </p:txBody>
      </p:sp>
    </p:spTree>
    <p:extLst>
      <p:ext uri="{BB962C8B-B14F-4D97-AF65-F5344CB8AC3E}">
        <p14:creationId xmlns:p14="http://schemas.microsoft.com/office/powerpoint/2010/main" val="2052744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id="{97E167E4-CD0F-4CF2-9A79-8C840BDC9BA7}"/>
              </a:ext>
            </a:extLst>
          </p:cNvPr>
          <p:cNvSpPr>
            <a:spLocks noGrp="1" noChangeArrowheads="1"/>
          </p:cNvSpPr>
          <p:nvPr>
            <p:ph type="ftr" sz="quarter" idx="10"/>
          </p:nvPr>
        </p:nvSpPr>
        <p:spPr>
          <a:ln/>
        </p:spPr>
        <p:txBody>
          <a:bodyPr/>
          <a:lstStyle>
            <a:lvl1pPr>
              <a:defRPr/>
            </a:lvl1pPr>
          </a:lstStyle>
          <a:p>
            <a:pPr>
              <a:defRPr/>
            </a:pPr>
            <a:endParaRPr lang="en-GB"/>
          </a:p>
        </p:txBody>
      </p:sp>
      <p:sp>
        <p:nvSpPr>
          <p:cNvPr id="5" name="Rectangle 11">
            <a:extLst>
              <a:ext uri="{FF2B5EF4-FFF2-40B4-BE49-F238E27FC236}">
                <a16:creationId xmlns:a16="http://schemas.microsoft.com/office/drawing/2014/main" id="{0DB60092-6B95-4D1F-A508-8A91516F32AB}"/>
              </a:ext>
            </a:extLst>
          </p:cNvPr>
          <p:cNvSpPr>
            <a:spLocks noGrp="1" noChangeArrowheads="1"/>
          </p:cNvSpPr>
          <p:nvPr>
            <p:ph type="sldNum" sz="quarter" idx="11"/>
          </p:nvPr>
        </p:nvSpPr>
        <p:spPr>
          <a:ln/>
        </p:spPr>
        <p:txBody>
          <a:bodyPr/>
          <a:lstStyle>
            <a:lvl1pPr>
              <a:defRPr/>
            </a:lvl1pPr>
          </a:lstStyle>
          <a:p>
            <a:pPr>
              <a:defRPr/>
            </a:pPr>
            <a:fld id="{29B21D1E-E9BC-4178-8DF1-63B5BFF1132A}" type="slidenum">
              <a:rPr lang="en-GB"/>
              <a:pPr>
                <a:defRPr/>
              </a:pPr>
              <a:t>‹#›</a:t>
            </a:fld>
            <a:endParaRPr lang="en-GB"/>
          </a:p>
        </p:txBody>
      </p:sp>
    </p:spTree>
    <p:extLst>
      <p:ext uri="{BB962C8B-B14F-4D97-AF65-F5344CB8AC3E}">
        <p14:creationId xmlns:p14="http://schemas.microsoft.com/office/powerpoint/2010/main" val="523396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610711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610711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id="{9D594465-6DC0-47A4-90FF-77B002201DCB}"/>
              </a:ext>
            </a:extLst>
          </p:cNvPr>
          <p:cNvSpPr>
            <a:spLocks noGrp="1" noChangeArrowheads="1"/>
          </p:cNvSpPr>
          <p:nvPr>
            <p:ph type="ftr" sz="quarter" idx="10"/>
          </p:nvPr>
        </p:nvSpPr>
        <p:spPr>
          <a:ln/>
        </p:spPr>
        <p:txBody>
          <a:bodyPr/>
          <a:lstStyle>
            <a:lvl1pPr>
              <a:defRPr/>
            </a:lvl1pPr>
          </a:lstStyle>
          <a:p>
            <a:pPr>
              <a:defRPr/>
            </a:pPr>
            <a:endParaRPr lang="en-GB"/>
          </a:p>
        </p:txBody>
      </p:sp>
      <p:sp>
        <p:nvSpPr>
          <p:cNvPr id="5" name="Rectangle 11">
            <a:extLst>
              <a:ext uri="{FF2B5EF4-FFF2-40B4-BE49-F238E27FC236}">
                <a16:creationId xmlns:a16="http://schemas.microsoft.com/office/drawing/2014/main" id="{29B06570-7ECC-4CA0-8469-E229AF0DF9F7}"/>
              </a:ext>
            </a:extLst>
          </p:cNvPr>
          <p:cNvSpPr>
            <a:spLocks noGrp="1" noChangeArrowheads="1"/>
          </p:cNvSpPr>
          <p:nvPr>
            <p:ph type="sldNum" sz="quarter" idx="11"/>
          </p:nvPr>
        </p:nvSpPr>
        <p:spPr>
          <a:ln/>
        </p:spPr>
        <p:txBody>
          <a:bodyPr/>
          <a:lstStyle>
            <a:lvl1pPr>
              <a:defRPr/>
            </a:lvl1pPr>
          </a:lstStyle>
          <a:p>
            <a:pPr>
              <a:defRPr/>
            </a:pPr>
            <a:fld id="{3E080D1A-1AB7-4490-BD21-679FD3C77E76}" type="slidenum">
              <a:rPr lang="en-GB"/>
              <a:pPr>
                <a:defRPr/>
              </a:pPr>
              <a:t>‹#›</a:t>
            </a:fld>
            <a:endParaRPr lang="en-GB"/>
          </a:p>
        </p:txBody>
      </p:sp>
    </p:spTree>
    <p:extLst>
      <p:ext uri="{BB962C8B-B14F-4D97-AF65-F5344CB8AC3E}">
        <p14:creationId xmlns:p14="http://schemas.microsoft.com/office/powerpoint/2010/main" val="720335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id="{F1CFE24F-D42A-4206-ADE2-619848E0EDA2}"/>
              </a:ext>
            </a:extLst>
          </p:cNvPr>
          <p:cNvSpPr>
            <a:spLocks noGrp="1" noChangeArrowheads="1"/>
          </p:cNvSpPr>
          <p:nvPr>
            <p:ph type="ftr" sz="quarter" idx="10"/>
          </p:nvPr>
        </p:nvSpPr>
        <p:spPr>
          <a:ln/>
        </p:spPr>
        <p:txBody>
          <a:bodyPr/>
          <a:lstStyle>
            <a:lvl1pPr>
              <a:defRPr/>
            </a:lvl1pPr>
          </a:lstStyle>
          <a:p>
            <a:pPr>
              <a:defRPr/>
            </a:pPr>
            <a:endParaRPr lang="en-GB"/>
          </a:p>
        </p:txBody>
      </p:sp>
      <p:sp>
        <p:nvSpPr>
          <p:cNvPr id="5" name="Rectangle 11">
            <a:extLst>
              <a:ext uri="{FF2B5EF4-FFF2-40B4-BE49-F238E27FC236}">
                <a16:creationId xmlns:a16="http://schemas.microsoft.com/office/drawing/2014/main" id="{80B96101-6CB3-4E4F-841B-EEAC5A6FDDA8}"/>
              </a:ext>
            </a:extLst>
          </p:cNvPr>
          <p:cNvSpPr>
            <a:spLocks noGrp="1" noChangeArrowheads="1"/>
          </p:cNvSpPr>
          <p:nvPr>
            <p:ph type="sldNum" sz="quarter" idx="11"/>
          </p:nvPr>
        </p:nvSpPr>
        <p:spPr>
          <a:ln/>
        </p:spPr>
        <p:txBody>
          <a:bodyPr/>
          <a:lstStyle>
            <a:lvl1pPr>
              <a:defRPr/>
            </a:lvl1pPr>
          </a:lstStyle>
          <a:p>
            <a:pPr>
              <a:defRPr/>
            </a:pPr>
            <a:fld id="{F88538F5-4078-4E91-81F8-97855F2F97CE}" type="slidenum">
              <a:rPr lang="en-GB"/>
              <a:pPr>
                <a:defRPr/>
              </a:pPr>
              <a:t>‹#›</a:t>
            </a:fld>
            <a:endParaRPr lang="en-GB"/>
          </a:p>
        </p:txBody>
      </p:sp>
    </p:spTree>
    <p:extLst>
      <p:ext uri="{BB962C8B-B14F-4D97-AF65-F5344CB8AC3E}">
        <p14:creationId xmlns:p14="http://schemas.microsoft.com/office/powerpoint/2010/main" val="3045413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5">
            <a:extLst>
              <a:ext uri="{FF2B5EF4-FFF2-40B4-BE49-F238E27FC236}">
                <a16:creationId xmlns:a16="http://schemas.microsoft.com/office/drawing/2014/main" id="{FE0FF339-8E12-4B6B-AB5C-CF1B526F8A57}"/>
              </a:ext>
            </a:extLst>
          </p:cNvPr>
          <p:cNvSpPr>
            <a:spLocks noGrp="1" noChangeArrowheads="1"/>
          </p:cNvSpPr>
          <p:nvPr>
            <p:ph type="ftr" sz="quarter" idx="10"/>
          </p:nvPr>
        </p:nvSpPr>
        <p:spPr>
          <a:ln/>
        </p:spPr>
        <p:txBody>
          <a:bodyPr/>
          <a:lstStyle>
            <a:lvl1pPr>
              <a:defRPr/>
            </a:lvl1pPr>
          </a:lstStyle>
          <a:p>
            <a:pPr>
              <a:defRPr/>
            </a:pPr>
            <a:endParaRPr lang="en-GB"/>
          </a:p>
        </p:txBody>
      </p:sp>
      <p:sp>
        <p:nvSpPr>
          <p:cNvPr id="5" name="Rectangle 11">
            <a:extLst>
              <a:ext uri="{FF2B5EF4-FFF2-40B4-BE49-F238E27FC236}">
                <a16:creationId xmlns:a16="http://schemas.microsoft.com/office/drawing/2014/main" id="{CE516F09-E2F1-4501-9C08-69C887FFA489}"/>
              </a:ext>
            </a:extLst>
          </p:cNvPr>
          <p:cNvSpPr>
            <a:spLocks noGrp="1" noChangeArrowheads="1"/>
          </p:cNvSpPr>
          <p:nvPr>
            <p:ph type="sldNum" sz="quarter" idx="11"/>
          </p:nvPr>
        </p:nvSpPr>
        <p:spPr>
          <a:ln/>
        </p:spPr>
        <p:txBody>
          <a:bodyPr/>
          <a:lstStyle>
            <a:lvl1pPr>
              <a:defRPr/>
            </a:lvl1pPr>
          </a:lstStyle>
          <a:p>
            <a:pPr>
              <a:defRPr/>
            </a:pPr>
            <a:fld id="{4E7B5C9C-5C1A-46EE-A005-2B13CD1B418E}" type="slidenum">
              <a:rPr lang="en-GB"/>
              <a:pPr>
                <a:defRPr/>
              </a:pPr>
              <a:t>‹#›</a:t>
            </a:fld>
            <a:endParaRPr lang="en-GB"/>
          </a:p>
        </p:txBody>
      </p:sp>
    </p:spTree>
    <p:extLst>
      <p:ext uri="{BB962C8B-B14F-4D97-AF65-F5344CB8AC3E}">
        <p14:creationId xmlns:p14="http://schemas.microsoft.com/office/powerpoint/2010/main" val="98258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557338"/>
            <a:ext cx="4038600" cy="4824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557338"/>
            <a:ext cx="4038600" cy="4824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a:extLst>
              <a:ext uri="{FF2B5EF4-FFF2-40B4-BE49-F238E27FC236}">
                <a16:creationId xmlns:a16="http://schemas.microsoft.com/office/drawing/2014/main" id="{5C528EA5-3206-4E24-8A80-22D41B8EA825}"/>
              </a:ext>
            </a:extLst>
          </p:cNvPr>
          <p:cNvSpPr>
            <a:spLocks noGrp="1" noChangeArrowheads="1"/>
          </p:cNvSpPr>
          <p:nvPr>
            <p:ph type="ftr" sz="quarter" idx="10"/>
          </p:nvPr>
        </p:nvSpPr>
        <p:spPr>
          <a:ln/>
        </p:spPr>
        <p:txBody>
          <a:bodyPr/>
          <a:lstStyle>
            <a:lvl1pPr>
              <a:defRPr/>
            </a:lvl1pPr>
          </a:lstStyle>
          <a:p>
            <a:pPr>
              <a:defRPr/>
            </a:pPr>
            <a:endParaRPr lang="en-GB"/>
          </a:p>
        </p:txBody>
      </p:sp>
      <p:sp>
        <p:nvSpPr>
          <p:cNvPr id="6" name="Rectangle 11">
            <a:extLst>
              <a:ext uri="{FF2B5EF4-FFF2-40B4-BE49-F238E27FC236}">
                <a16:creationId xmlns:a16="http://schemas.microsoft.com/office/drawing/2014/main" id="{BD59E4D6-FAF4-43FE-8BDC-E170E233C947}"/>
              </a:ext>
            </a:extLst>
          </p:cNvPr>
          <p:cNvSpPr>
            <a:spLocks noGrp="1" noChangeArrowheads="1"/>
          </p:cNvSpPr>
          <p:nvPr>
            <p:ph type="sldNum" sz="quarter" idx="11"/>
          </p:nvPr>
        </p:nvSpPr>
        <p:spPr>
          <a:ln/>
        </p:spPr>
        <p:txBody>
          <a:bodyPr/>
          <a:lstStyle>
            <a:lvl1pPr>
              <a:defRPr/>
            </a:lvl1pPr>
          </a:lstStyle>
          <a:p>
            <a:pPr>
              <a:defRPr/>
            </a:pPr>
            <a:fld id="{4A3EACFC-A5CA-4B09-9082-4AC9DDDD9FB2}" type="slidenum">
              <a:rPr lang="en-GB"/>
              <a:pPr>
                <a:defRPr/>
              </a:pPr>
              <a:t>‹#›</a:t>
            </a:fld>
            <a:endParaRPr lang="en-GB"/>
          </a:p>
        </p:txBody>
      </p:sp>
    </p:spTree>
    <p:extLst>
      <p:ext uri="{BB962C8B-B14F-4D97-AF65-F5344CB8AC3E}">
        <p14:creationId xmlns:p14="http://schemas.microsoft.com/office/powerpoint/2010/main" val="161531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a:extLst>
              <a:ext uri="{FF2B5EF4-FFF2-40B4-BE49-F238E27FC236}">
                <a16:creationId xmlns:a16="http://schemas.microsoft.com/office/drawing/2014/main" id="{0FDF55A1-6E8F-4730-A61F-30E50217F7B6}"/>
              </a:ext>
            </a:extLst>
          </p:cNvPr>
          <p:cNvSpPr>
            <a:spLocks noGrp="1" noChangeArrowheads="1"/>
          </p:cNvSpPr>
          <p:nvPr>
            <p:ph type="ftr" sz="quarter" idx="10"/>
          </p:nvPr>
        </p:nvSpPr>
        <p:spPr>
          <a:ln/>
        </p:spPr>
        <p:txBody>
          <a:bodyPr/>
          <a:lstStyle>
            <a:lvl1pPr>
              <a:defRPr/>
            </a:lvl1pPr>
          </a:lstStyle>
          <a:p>
            <a:pPr>
              <a:defRPr/>
            </a:pPr>
            <a:endParaRPr lang="en-GB"/>
          </a:p>
        </p:txBody>
      </p:sp>
      <p:sp>
        <p:nvSpPr>
          <p:cNvPr id="8" name="Rectangle 11">
            <a:extLst>
              <a:ext uri="{FF2B5EF4-FFF2-40B4-BE49-F238E27FC236}">
                <a16:creationId xmlns:a16="http://schemas.microsoft.com/office/drawing/2014/main" id="{BBBAFE65-3724-474C-BF1F-500CDFEA5976}"/>
              </a:ext>
            </a:extLst>
          </p:cNvPr>
          <p:cNvSpPr>
            <a:spLocks noGrp="1" noChangeArrowheads="1"/>
          </p:cNvSpPr>
          <p:nvPr>
            <p:ph type="sldNum" sz="quarter" idx="11"/>
          </p:nvPr>
        </p:nvSpPr>
        <p:spPr>
          <a:ln/>
        </p:spPr>
        <p:txBody>
          <a:bodyPr/>
          <a:lstStyle>
            <a:lvl1pPr>
              <a:defRPr/>
            </a:lvl1pPr>
          </a:lstStyle>
          <a:p>
            <a:pPr>
              <a:defRPr/>
            </a:pPr>
            <a:fld id="{5A4DB1CC-A759-481B-AE25-DEB0CF72EBB8}" type="slidenum">
              <a:rPr lang="en-GB"/>
              <a:pPr>
                <a:defRPr/>
              </a:pPr>
              <a:t>‹#›</a:t>
            </a:fld>
            <a:endParaRPr lang="en-GB"/>
          </a:p>
        </p:txBody>
      </p:sp>
    </p:spTree>
    <p:extLst>
      <p:ext uri="{BB962C8B-B14F-4D97-AF65-F5344CB8AC3E}">
        <p14:creationId xmlns:p14="http://schemas.microsoft.com/office/powerpoint/2010/main" val="1592753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a:extLst>
              <a:ext uri="{FF2B5EF4-FFF2-40B4-BE49-F238E27FC236}">
                <a16:creationId xmlns:a16="http://schemas.microsoft.com/office/drawing/2014/main" id="{AA034D78-5208-44A4-BA8D-5BC52D8DE5E4}"/>
              </a:ext>
            </a:extLst>
          </p:cNvPr>
          <p:cNvSpPr>
            <a:spLocks noGrp="1" noChangeArrowheads="1"/>
          </p:cNvSpPr>
          <p:nvPr>
            <p:ph type="ftr" sz="quarter" idx="10"/>
          </p:nvPr>
        </p:nvSpPr>
        <p:spPr>
          <a:ln/>
        </p:spPr>
        <p:txBody>
          <a:bodyPr/>
          <a:lstStyle>
            <a:lvl1pPr>
              <a:defRPr/>
            </a:lvl1pPr>
          </a:lstStyle>
          <a:p>
            <a:pPr>
              <a:defRPr/>
            </a:pPr>
            <a:endParaRPr lang="en-GB"/>
          </a:p>
        </p:txBody>
      </p:sp>
      <p:sp>
        <p:nvSpPr>
          <p:cNvPr id="4" name="Rectangle 11">
            <a:extLst>
              <a:ext uri="{FF2B5EF4-FFF2-40B4-BE49-F238E27FC236}">
                <a16:creationId xmlns:a16="http://schemas.microsoft.com/office/drawing/2014/main" id="{B55182F7-273C-47BB-8840-CE849176E8BD}"/>
              </a:ext>
            </a:extLst>
          </p:cNvPr>
          <p:cNvSpPr>
            <a:spLocks noGrp="1" noChangeArrowheads="1"/>
          </p:cNvSpPr>
          <p:nvPr>
            <p:ph type="sldNum" sz="quarter" idx="11"/>
          </p:nvPr>
        </p:nvSpPr>
        <p:spPr>
          <a:ln/>
        </p:spPr>
        <p:txBody>
          <a:bodyPr/>
          <a:lstStyle>
            <a:lvl1pPr>
              <a:defRPr/>
            </a:lvl1pPr>
          </a:lstStyle>
          <a:p>
            <a:pPr>
              <a:defRPr/>
            </a:pPr>
            <a:fld id="{674FD011-ADC7-4A39-9607-2977925AB0EB}" type="slidenum">
              <a:rPr lang="en-GB"/>
              <a:pPr>
                <a:defRPr/>
              </a:pPr>
              <a:t>‹#›</a:t>
            </a:fld>
            <a:endParaRPr lang="en-GB"/>
          </a:p>
        </p:txBody>
      </p:sp>
    </p:spTree>
    <p:extLst>
      <p:ext uri="{BB962C8B-B14F-4D97-AF65-F5344CB8AC3E}">
        <p14:creationId xmlns:p14="http://schemas.microsoft.com/office/powerpoint/2010/main" val="1261184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1E3A7B50-93CA-47E8-8ADF-9A522202A688}"/>
              </a:ext>
            </a:extLst>
          </p:cNvPr>
          <p:cNvSpPr>
            <a:spLocks noGrp="1" noChangeArrowheads="1"/>
          </p:cNvSpPr>
          <p:nvPr>
            <p:ph type="ftr" sz="quarter" idx="10"/>
          </p:nvPr>
        </p:nvSpPr>
        <p:spPr>
          <a:ln/>
        </p:spPr>
        <p:txBody>
          <a:bodyPr/>
          <a:lstStyle>
            <a:lvl1pPr>
              <a:defRPr/>
            </a:lvl1pPr>
          </a:lstStyle>
          <a:p>
            <a:pPr>
              <a:defRPr/>
            </a:pPr>
            <a:endParaRPr lang="en-GB"/>
          </a:p>
        </p:txBody>
      </p:sp>
      <p:sp>
        <p:nvSpPr>
          <p:cNvPr id="3" name="Rectangle 11">
            <a:extLst>
              <a:ext uri="{FF2B5EF4-FFF2-40B4-BE49-F238E27FC236}">
                <a16:creationId xmlns:a16="http://schemas.microsoft.com/office/drawing/2014/main" id="{3E3CE373-3485-411F-AD1D-C2CEE7537C6C}"/>
              </a:ext>
            </a:extLst>
          </p:cNvPr>
          <p:cNvSpPr>
            <a:spLocks noGrp="1" noChangeArrowheads="1"/>
          </p:cNvSpPr>
          <p:nvPr>
            <p:ph type="sldNum" sz="quarter" idx="11"/>
          </p:nvPr>
        </p:nvSpPr>
        <p:spPr>
          <a:ln/>
        </p:spPr>
        <p:txBody>
          <a:bodyPr/>
          <a:lstStyle>
            <a:lvl1pPr>
              <a:defRPr/>
            </a:lvl1pPr>
          </a:lstStyle>
          <a:p>
            <a:pPr>
              <a:defRPr/>
            </a:pPr>
            <a:fld id="{BE8740A0-E5F7-455B-8D14-01E86819D617}" type="slidenum">
              <a:rPr lang="en-GB"/>
              <a:pPr>
                <a:defRPr/>
              </a:pPr>
              <a:t>‹#›</a:t>
            </a:fld>
            <a:endParaRPr lang="en-GB"/>
          </a:p>
        </p:txBody>
      </p:sp>
    </p:spTree>
    <p:extLst>
      <p:ext uri="{BB962C8B-B14F-4D97-AF65-F5344CB8AC3E}">
        <p14:creationId xmlns:p14="http://schemas.microsoft.com/office/powerpoint/2010/main" val="3038181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5">
            <a:extLst>
              <a:ext uri="{FF2B5EF4-FFF2-40B4-BE49-F238E27FC236}">
                <a16:creationId xmlns:a16="http://schemas.microsoft.com/office/drawing/2014/main" id="{851DF7CC-7583-41D3-BB54-471B4CD45899}"/>
              </a:ext>
            </a:extLst>
          </p:cNvPr>
          <p:cNvSpPr>
            <a:spLocks noGrp="1" noChangeArrowheads="1"/>
          </p:cNvSpPr>
          <p:nvPr>
            <p:ph type="ftr" sz="quarter" idx="10"/>
          </p:nvPr>
        </p:nvSpPr>
        <p:spPr>
          <a:ln/>
        </p:spPr>
        <p:txBody>
          <a:bodyPr/>
          <a:lstStyle>
            <a:lvl1pPr>
              <a:defRPr/>
            </a:lvl1pPr>
          </a:lstStyle>
          <a:p>
            <a:pPr>
              <a:defRPr/>
            </a:pPr>
            <a:endParaRPr lang="en-GB"/>
          </a:p>
        </p:txBody>
      </p:sp>
      <p:sp>
        <p:nvSpPr>
          <p:cNvPr id="6" name="Rectangle 11">
            <a:extLst>
              <a:ext uri="{FF2B5EF4-FFF2-40B4-BE49-F238E27FC236}">
                <a16:creationId xmlns:a16="http://schemas.microsoft.com/office/drawing/2014/main" id="{5490C6D4-618D-43F6-A36E-7CF158338407}"/>
              </a:ext>
            </a:extLst>
          </p:cNvPr>
          <p:cNvSpPr>
            <a:spLocks noGrp="1" noChangeArrowheads="1"/>
          </p:cNvSpPr>
          <p:nvPr>
            <p:ph type="sldNum" sz="quarter" idx="11"/>
          </p:nvPr>
        </p:nvSpPr>
        <p:spPr>
          <a:ln/>
        </p:spPr>
        <p:txBody>
          <a:bodyPr/>
          <a:lstStyle>
            <a:lvl1pPr>
              <a:defRPr/>
            </a:lvl1pPr>
          </a:lstStyle>
          <a:p>
            <a:pPr>
              <a:defRPr/>
            </a:pPr>
            <a:fld id="{61734EF0-AC6F-4181-8346-EAF1A7F78D97}" type="slidenum">
              <a:rPr lang="en-GB"/>
              <a:pPr>
                <a:defRPr/>
              </a:pPr>
              <a:t>‹#›</a:t>
            </a:fld>
            <a:endParaRPr lang="en-GB"/>
          </a:p>
        </p:txBody>
      </p:sp>
    </p:spTree>
    <p:extLst>
      <p:ext uri="{BB962C8B-B14F-4D97-AF65-F5344CB8AC3E}">
        <p14:creationId xmlns:p14="http://schemas.microsoft.com/office/powerpoint/2010/main" val="573595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5">
            <a:extLst>
              <a:ext uri="{FF2B5EF4-FFF2-40B4-BE49-F238E27FC236}">
                <a16:creationId xmlns:a16="http://schemas.microsoft.com/office/drawing/2014/main" id="{93330E2D-D1E0-43A9-835B-7258A232BCFB}"/>
              </a:ext>
            </a:extLst>
          </p:cNvPr>
          <p:cNvSpPr>
            <a:spLocks noGrp="1" noChangeArrowheads="1"/>
          </p:cNvSpPr>
          <p:nvPr>
            <p:ph type="ftr" sz="quarter" idx="10"/>
          </p:nvPr>
        </p:nvSpPr>
        <p:spPr>
          <a:ln/>
        </p:spPr>
        <p:txBody>
          <a:bodyPr/>
          <a:lstStyle>
            <a:lvl1pPr>
              <a:defRPr/>
            </a:lvl1pPr>
          </a:lstStyle>
          <a:p>
            <a:pPr>
              <a:defRPr/>
            </a:pPr>
            <a:endParaRPr lang="en-GB"/>
          </a:p>
        </p:txBody>
      </p:sp>
      <p:sp>
        <p:nvSpPr>
          <p:cNvPr id="6" name="Rectangle 11">
            <a:extLst>
              <a:ext uri="{FF2B5EF4-FFF2-40B4-BE49-F238E27FC236}">
                <a16:creationId xmlns:a16="http://schemas.microsoft.com/office/drawing/2014/main" id="{5417873F-0F35-409A-A5ED-05432BB02EC8}"/>
              </a:ext>
            </a:extLst>
          </p:cNvPr>
          <p:cNvSpPr>
            <a:spLocks noGrp="1" noChangeArrowheads="1"/>
          </p:cNvSpPr>
          <p:nvPr>
            <p:ph type="sldNum" sz="quarter" idx="11"/>
          </p:nvPr>
        </p:nvSpPr>
        <p:spPr>
          <a:ln/>
        </p:spPr>
        <p:txBody>
          <a:bodyPr/>
          <a:lstStyle>
            <a:lvl1pPr>
              <a:defRPr/>
            </a:lvl1pPr>
          </a:lstStyle>
          <a:p>
            <a:pPr>
              <a:defRPr/>
            </a:pPr>
            <a:fld id="{606AF98F-176B-4059-ADBF-1BEA56E0668E}" type="slidenum">
              <a:rPr lang="en-GB"/>
              <a:pPr>
                <a:defRPr/>
              </a:pPr>
              <a:t>‹#›</a:t>
            </a:fld>
            <a:endParaRPr lang="en-GB"/>
          </a:p>
        </p:txBody>
      </p:sp>
    </p:spTree>
    <p:extLst>
      <p:ext uri="{BB962C8B-B14F-4D97-AF65-F5344CB8AC3E}">
        <p14:creationId xmlns:p14="http://schemas.microsoft.com/office/powerpoint/2010/main" val="241510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57274BF-1D06-4E77-93D1-C6BB1AB4A393}"/>
              </a:ext>
            </a:extLst>
          </p:cNvPr>
          <p:cNvSpPr>
            <a:spLocks noGrp="1" noChangeArrowheads="1"/>
          </p:cNvSpPr>
          <p:nvPr>
            <p:ph type="title"/>
          </p:nvPr>
        </p:nvSpPr>
        <p:spPr bwMode="auto">
          <a:xfrm>
            <a:off x="457200" y="274638"/>
            <a:ext cx="8229600" cy="706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Rectangle 3">
            <a:extLst>
              <a:ext uri="{FF2B5EF4-FFF2-40B4-BE49-F238E27FC236}">
                <a16:creationId xmlns:a16="http://schemas.microsoft.com/office/drawing/2014/main" id="{4C7ED6B4-AD8C-4B7F-9D62-61E3A9B48137}"/>
              </a:ext>
            </a:extLst>
          </p:cNvPr>
          <p:cNvSpPr>
            <a:spLocks noGrp="1" noChangeArrowheads="1"/>
          </p:cNvSpPr>
          <p:nvPr>
            <p:ph type="body" idx="1"/>
          </p:nvPr>
        </p:nvSpPr>
        <p:spPr bwMode="auto">
          <a:xfrm>
            <a:off x="457200" y="1557338"/>
            <a:ext cx="8229600" cy="4824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9" name="Rectangle 5">
            <a:extLst>
              <a:ext uri="{FF2B5EF4-FFF2-40B4-BE49-F238E27FC236}">
                <a16:creationId xmlns:a16="http://schemas.microsoft.com/office/drawing/2014/main" id="{46DD1C93-0C58-4F30-9BC1-0723EB681A1F}"/>
              </a:ext>
            </a:extLst>
          </p:cNvPr>
          <p:cNvSpPr>
            <a:spLocks noGrp="1" noChangeArrowheads="1"/>
          </p:cNvSpPr>
          <p:nvPr>
            <p:ph type="ftr" sz="quarter" idx="3"/>
          </p:nvPr>
        </p:nvSpPr>
        <p:spPr bwMode="auto">
          <a:xfrm>
            <a:off x="3124200" y="6453188"/>
            <a:ext cx="2895600" cy="26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7C6A55"/>
                </a:solidFill>
                <a:latin typeface="Arial" charset="0"/>
              </a:defRPr>
            </a:lvl1pPr>
          </a:lstStyle>
          <a:p>
            <a:pPr>
              <a:defRPr/>
            </a:pPr>
            <a:endParaRPr lang="en-GB"/>
          </a:p>
        </p:txBody>
      </p:sp>
      <p:sp>
        <p:nvSpPr>
          <p:cNvPr id="2" name="Line 7">
            <a:extLst>
              <a:ext uri="{FF2B5EF4-FFF2-40B4-BE49-F238E27FC236}">
                <a16:creationId xmlns:a16="http://schemas.microsoft.com/office/drawing/2014/main" id="{4B0642F2-CA5B-4D7F-8E34-4A15F97A1060}"/>
              </a:ext>
            </a:extLst>
          </p:cNvPr>
          <p:cNvSpPr>
            <a:spLocks noChangeShapeType="1"/>
          </p:cNvSpPr>
          <p:nvPr/>
        </p:nvSpPr>
        <p:spPr bwMode="auto">
          <a:xfrm>
            <a:off x="468313" y="1196975"/>
            <a:ext cx="8207375" cy="0"/>
          </a:xfrm>
          <a:prstGeom prst="line">
            <a:avLst/>
          </a:prstGeom>
          <a:noFill/>
          <a:ln w="12700">
            <a:solidFill>
              <a:srgbClr val="8B0F04"/>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5" name="Rectangle 11">
            <a:extLst>
              <a:ext uri="{FF2B5EF4-FFF2-40B4-BE49-F238E27FC236}">
                <a16:creationId xmlns:a16="http://schemas.microsoft.com/office/drawing/2014/main" id="{33529AF8-4C53-4F12-B803-52982D892215}"/>
              </a:ext>
            </a:extLst>
          </p:cNvPr>
          <p:cNvSpPr>
            <a:spLocks noGrp="1" noChangeArrowheads="1"/>
          </p:cNvSpPr>
          <p:nvPr>
            <p:ph type="sldNum" sz="quarter" idx="4"/>
          </p:nvPr>
        </p:nvSpPr>
        <p:spPr bwMode="auto">
          <a:xfrm>
            <a:off x="8640763" y="73025"/>
            <a:ext cx="395287"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solidFill>
                  <a:srgbClr val="404040"/>
                </a:solidFill>
              </a:defRPr>
            </a:lvl1pPr>
          </a:lstStyle>
          <a:p>
            <a:pPr>
              <a:defRPr/>
            </a:pPr>
            <a:fld id="{EA282425-9738-453A-8EFF-1B6DAD1E652A}" type="slidenum">
              <a:rPr lang="en-GB"/>
              <a:pPr>
                <a:defRPr/>
              </a:pPr>
              <a:t>‹#›</a:t>
            </a:fld>
            <a:endParaRPr lang="en-GB"/>
          </a:p>
        </p:txBody>
      </p:sp>
      <p:pic>
        <p:nvPicPr>
          <p:cNvPr id="1031" name="Picture 19" descr="new SQW logo R-118 G-27 B-0">
            <a:extLst>
              <a:ext uri="{FF2B5EF4-FFF2-40B4-BE49-F238E27FC236}">
                <a16:creationId xmlns:a16="http://schemas.microsoft.com/office/drawing/2014/main" id="{41F2F713-75FA-4D4B-B15A-FCB229587E5F}"/>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667625" y="6400800"/>
            <a:ext cx="1019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l" rtl="0" eaLnBrk="1" fontAlgn="base" hangingPunct="1">
        <a:spcBef>
          <a:spcPct val="0"/>
        </a:spcBef>
        <a:spcAft>
          <a:spcPct val="0"/>
        </a:spcAft>
        <a:defRPr sz="2800">
          <a:solidFill>
            <a:srgbClr val="8B0F04"/>
          </a:solidFill>
          <a:latin typeface="+mj-lt"/>
          <a:ea typeface="+mj-ea"/>
          <a:cs typeface="+mj-cs"/>
        </a:defRPr>
      </a:lvl1pPr>
      <a:lvl2pPr algn="l" rtl="0" eaLnBrk="1" fontAlgn="base" hangingPunct="1">
        <a:spcBef>
          <a:spcPct val="0"/>
        </a:spcBef>
        <a:spcAft>
          <a:spcPct val="0"/>
        </a:spcAft>
        <a:defRPr sz="2800">
          <a:solidFill>
            <a:srgbClr val="8B0F04"/>
          </a:solidFill>
          <a:latin typeface="Arial" charset="0"/>
        </a:defRPr>
      </a:lvl2pPr>
      <a:lvl3pPr algn="l" rtl="0" eaLnBrk="1" fontAlgn="base" hangingPunct="1">
        <a:spcBef>
          <a:spcPct val="0"/>
        </a:spcBef>
        <a:spcAft>
          <a:spcPct val="0"/>
        </a:spcAft>
        <a:defRPr sz="2800">
          <a:solidFill>
            <a:srgbClr val="8B0F04"/>
          </a:solidFill>
          <a:latin typeface="Arial" charset="0"/>
        </a:defRPr>
      </a:lvl3pPr>
      <a:lvl4pPr algn="l" rtl="0" eaLnBrk="1" fontAlgn="base" hangingPunct="1">
        <a:spcBef>
          <a:spcPct val="0"/>
        </a:spcBef>
        <a:spcAft>
          <a:spcPct val="0"/>
        </a:spcAft>
        <a:defRPr sz="2800">
          <a:solidFill>
            <a:srgbClr val="8B0F04"/>
          </a:solidFill>
          <a:latin typeface="Arial" charset="0"/>
        </a:defRPr>
      </a:lvl4pPr>
      <a:lvl5pPr algn="l" rtl="0" eaLnBrk="1" fontAlgn="base" hangingPunct="1">
        <a:spcBef>
          <a:spcPct val="0"/>
        </a:spcBef>
        <a:spcAft>
          <a:spcPct val="0"/>
        </a:spcAft>
        <a:defRPr sz="2800">
          <a:solidFill>
            <a:srgbClr val="8B0F04"/>
          </a:solidFill>
          <a:latin typeface="Arial" charset="0"/>
        </a:defRPr>
      </a:lvl5pPr>
      <a:lvl6pPr marL="457200" algn="l" rtl="0" eaLnBrk="1" fontAlgn="base" hangingPunct="1">
        <a:spcBef>
          <a:spcPct val="0"/>
        </a:spcBef>
        <a:spcAft>
          <a:spcPct val="0"/>
        </a:spcAft>
        <a:defRPr sz="2800">
          <a:solidFill>
            <a:srgbClr val="8B0F04"/>
          </a:solidFill>
          <a:latin typeface="Arial" charset="0"/>
        </a:defRPr>
      </a:lvl6pPr>
      <a:lvl7pPr marL="914400" algn="l" rtl="0" eaLnBrk="1" fontAlgn="base" hangingPunct="1">
        <a:spcBef>
          <a:spcPct val="0"/>
        </a:spcBef>
        <a:spcAft>
          <a:spcPct val="0"/>
        </a:spcAft>
        <a:defRPr sz="2800">
          <a:solidFill>
            <a:srgbClr val="8B0F04"/>
          </a:solidFill>
          <a:latin typeface="Arial" charset="0"/>
        </a:defRPr>
      </a:lvl7pPr>
      <a:lvl8pPr marL="1371600" algn="l" rtl="0" eaLnBrk="1" fontAlgn="base" hangingPunct="1">
        <a:spcBef>
          <a:spcPct val="0"/>
        </a:spcBef>
        <a:spcAft>
          <a:spcPct val="0"/>
        </a:spcAft>
        <a:defRPr sz="2800">
          <a:solidFill>
            <a:srgbClr val="8B0F04"/>
          </a:solidFill>
          <a:latin typeface="Arial" charset="0"/>
        </a:defRPr>
      </a:lvl8pPr>
      <a:lvl9pPr marL="1828800" algn="l" rtl="0" eaLnBrk="1" fontAlgn="base" hangingPunct="1">
        <a:spcBef>
          <a:spcPct val="0"/>
        </a:spcBef>
        <a:spcAft>
          <a:spcPct val="0"/>
        </a:spcAft>
        <a:defRPr sz="2800">
          <a:solidFill>
            <a:srgbClr val="8B0F04"/>
          </a:solidFill>
          <a:latin typeface="Arial" charset="0"/>
        </a:defRPr>
      </a:lvl9pPr>
    </p:titleStyle>
    <p:bodyStyle>
      <a:lvl1pPr marL="342900" indent="-342900" algn="l" rtl="0" eaLnBrk="1" fontAlgn="base" hangingPunct="1">
        <a:spcBef>
          <a:spcPct val="20000"/>
        </a:spcBef>
        <a:spcAft>
          <a:spcPct val="0"/>
        </a:spcAft>
        <a:buClr>
          <a:srgbClr val="8B0F04"/>
        </a:buClr>
        <a:buFont typeface="Wingdings 2" panose="05020102010507070707" pitchFamily="18" charset="2"/>
        <a:buChar char=""/>
        <a:defRPr sz="2400">
          <a:solidFill>
            <a:srgbClr val="404040"/>
          </a:solidFill>
          <a:latin typeface="+mn-lt"/>
          <a:ea typeface="+mn-ea"/>
          <a:cs typeface="+mn-cs"/>
        </a:defRPr>
      </a:lvl1pPr>
      <a:lvl2pPr marL="742950" indent="-285750" algn="l" rtl="0" eaLnBrk="1" fontAlgn="base" hangingPunct="1">
        <a:spcBef>
          <a:spcPct val="20000"/>
        </a:spcBef>
        <a:spcAft>
          <a:spcPct val="0"/>
        </a:spcAft>
        <a:buClr>
          <a:srgbClr val="8B0F04"/>
        </a:buClr>
        <a:buFont typeface="Wingdings" panose="05000000000000000000" pitchFamily="2" charset="2"/>
        <a:buChar char="Ø"/>
        <a:defRPr sz="2000">
          <a:solidFill>
            <a:srgbClr val="404040"/>
          </a:solidFill>
          <a:latin typeface="+mn-lt"/>
        </a:defRPr>
      </a:lvl2pPr>
      <a:lvl3pPr marL="1143000" indent="-228600" algn="l" rtl="0" eaLnBrk="1" fontAlgn="base" hangingPunct="1">
        <a:spcBef>
          <a:spcPct val="20000"/>
        </a:spcBef>
        <a:spcAft>
          <a:spcPct val="0"/>
        </a:spcAft>
        <a:buClr>
          <a:srgbClr val="8B0F04"/>
        </a:buClr>
        <a:buFont typeface="Arial" panose="020B0604020202020204" pitchFamily="34" charset="0"/>
        <a:buChar char="&gt;"/>
        <a:defRPr>
          <a:solidFill>
            <a:srgbClr val="404040"/>
          </a:solidFill>
          <a:latin typeface="+mn-lt"/>
        </a:defRPr>
      </a:lvl3pPr>
      <a:lvl4pPr marL="1600200" indent="-228600" algn="l" rtl="0" eaLnBrk="1" fontAlgn="base" hangingPunct="1">
        <a:spcBef>
          <a:spcPct val="20000"/>
        </a:spcBef>
        <a:spcAft>
          <a:spcPct val="0"/>
        </a:spcAft>
        <a:buClr>
          <a:srgbClr val="8B0F04"/>
        </a:buClr>
        <a:buFont typeface="Arial" panose="020B0604020202020204" pitchFamily="34" charset="0"/>
        <a:buChar char="–"/>
        <a:defRPr sz="1600">
          <a:solidFill>
            <a:srgbClr val="404040"/>
          </a:solidFill>
          <a:latin typeface="+mn-lt"/>
        </a:defRPr>
      </a:lvl4pPr>
      <a:lvl5pPr marL="2057400" indent="-228600" algn="l" rtl="0" eaLnBrk="1" fontAlgn="base" hangingPunct="1">
        <a:spcBef>
          <a:spcPct val="20000"/>
        </a:spcBef>
        <a:spcAft>
          <a:spcPct val="0"/>
        </a:spcAft>
        <a:buClr>
          <a:srgbClr val="8B0F04"/>
        </a:buClr>
        <a:buFont typeface="Arial" panose="020B0604020202020204" pitchFamily="34" charset="0"/>
        <a:buChar char="»"/>
        <a:defRPr sz="1400">
          <a:solidFill>
            <a:srgbClr val="404040"/>
          </a:solidFill>
          <a:latin typeface="+mn-lt"/>
        </a:defRPr>
      </a:lvl5pPr>
      <a:lvl6pPr marL="2514600" indent="-228600" algn="l" rtl="0" eaLnBrk="1" fontAlgn="base" hangingPunct="1">
        <a:spcBef>
          <a:spcPct val="20000"/>
        </a:spcBef>
        <a:spcAft>
          <a:spcPct val="0"/>
        </a:spcAft>
        <a:buClr>
          <a:srgbClr val="8B0F04"/>
        </a:buClr>
        <a:buFont typeface="Arial" charset="0"/>
        <a:buChar char="»"/>
        <a:defRPr sz="1400">
          <a:solidFill>
            <a:srgbClr val="404040"/>
          </a:solidFill>
          <a:latin typeface="+mn-lt"/>
        </a:defRPr>
      </a:lvl6pPr>
      <a:lvl7pPr marL="2971800" indent="-228600" algn="l" rtl="0" eaLnBrk="1" fontAlgn="base" hangingPunct="1">
        <a:spcBef>
          <a:spcPct val="20000"/>
        </a:spcBef>
        <a:spcAft>
          <a:spcPct val="0"/>
        </a:spcAft>
        <a:buClr>
          <a:srgbClr val="8B0F04"/>
        </a:buClr>
        <a:buFont typeface="Arial" charset="0"/>
        <a:buChar char="»"/>
        <a:defRPr sz="1400">
          <a:solidFill>
            <a:srgbClr val="404040"/>
          </a:solidFill>
          <a:latin typeface="+mn-lt"/>
        </a:defRPr>
      </a:lvl7pPr>
      <a:lvl8pPr marL="3429000" indent="-228600" algn="l" rtl="0" eaLnBrk="1" fontAlgn="base" hangingPunct="1">
        <a:spcBef>
          <a:spcPct val="20000"/>
        </a:spcBef>
        <a:spcAft>
          <a:spcPct val="0"/>
        </a:spcAft>
        <a:buClr>
          <a:srgbClr val="8B0F04"/>
        </a:buClr>
        <a:buFont typeface="Arial" charset="0"/>
        <a:buChar char="»"/>
        <a:defRPr sz="1400">
          <a:solidFill>
            <a:srgbClr val="404040"/>
          </a:solidFill>
          <a:latin typeface="+mn-lt"/>
        </a:defRPr>
      </a:lvl8pPr>
      <a:lvl9pPr marL="3886200" indent="-228600" algn="l" rtl="0" eaLnBrk="1" fontAlgn="base" hangingPunct="1">
        <a:spcBef>
          <a:spcPct val="20000"/>
        </a:spcBef>
        <a:spcAft>
          <a:spcPct val="0"/>
        </a:spcAft>
        <a:buClr>
          <a:srgbClr val="8B0F04"/>
        </a:buClr>
        <a:buFont typeface="Arial" charset="0"/>
        <a:buChar char="»"/>
        <a:defRPr sz="1400">
          <a:solidFill>
            <a:srgbClr val="40404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bearr.or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mailto:info@bearr.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267B91"/>
        </a:solidFill>
        <a:effectLst/>
      </p:bgPr>
    </p:bg>
    <p:spTree>
      <p:nvGrpSpPr>
        <p:cNvPr id="1" name=""/>
        <p:cNvGrpSpPr/>
        <p:nvPr/>
      </p:nvGrpSpPr>
      <p:grpSpPr>
        <a:xfrm>
          <a:off x="0" y="0"/>
          <a:ext cx="0" cy="0"/>
          <a:chOff x="0" y="0"/>
          <a:chExt cx="0" cy="0"/>
        </a:xfrm>
      </p:grpSpPr>
      <p:sp>
        <p:nvSpPr>
          <p:cNvPr id="5122" name="Rectangle 4">
            <a:extLst>
              <a:ext uri="{FF2B5EF4-FFF2-40B4-BE49-F238E27FC236}">
                <a16:creationId xmlns:a16="http://schemas.microsoft.com/office/drawing/2014/main" id="{DC0A338B-D153-4E64-BEE0-8C2C58CBE3AD}"/>
              </a:ext>
            </a:extLst>
          </p:cNvPr>
          <p:cNvSpPr>
            <a:spLocks noGrp="1" noChangeArrowheads="1"/>
          </p:cNvSpPr>
          <p:nvPr>
            <p:ph type="ctrTitle"/>
          </p:nvPr>
        </p:nvSpPr>
        <p:spPr>
          <a:xfrm>
            <a:off x="576262" y="2585303"/>
            <a:ext cx="7989887" cy="935038"/>
          </a:xfrm>
        </p:spPr>
        <p:txBody>
          <a:bodyPr/>
          <a:lstStyle/>
          <a:p>
            <a:pPr eaLnBrk="1" hangingPunct="1"/>
            <a:r>
              <a:rPr lang="en-US" altLang="en-US" sz="4000" b="1" dirty="0">
                <a:solidFill>
                  <a:schemeClr val="bg1"/>
                </a:solidFill>
                <a:latin typeface="Raleway" panose="020B0003030101060003" pitchFamily="34" charset="0"/>
                <a:ea typeface="Cambria" panose="02040503050406030204" pitchFamily="18" charset="0"/>
              </a:rPr>
              <a:t>The BEARR Trust’s </a:t>
            </a:r>
            <a:br>
              <a:rPr lang="en-US" altLang="en-US" sz="4000" b="1" dirty="0">
                <a:solidFill>
                  <a:schemeClr val="bg1"/>
                </a:solidFill>
                <a:latin typeface="Raleway" panose="020B0003030101060003" pitchFamily="34" charset="0"/>
                <a:ea typeface="Cambria" panose="02040503050406030204" pitchFamily="18" charset="0"/>
              </a:rPr>
            </a:br>
            <a:r>
              <a:rPr lang="en-US" altLang="en-US" sz="4000" b="1" dirty="0">
                <a:solidFill>
                  <a:schemeClr val="bg1"/>
                </a:solidFill>
                <a:latin typeface="Raleway" panose="020B0003030101060003" pitchFamily="34" charset="0"/>
                <a:ea typeface="Cambria" panose="02040503050406030204" pitchFamily="18" charset="0"/>
              </a:rPr>
              <a:t>Small Grants Scheme 2025</a:t>
            </a:r>
          </a:p>
        </p:txBody>
      </p:sp>
      <p:sp>
        <p:nvSpPr>
          <p:cNvPr id="5123" name="Rectangle 5">
            <a:extLst>
              <a:ext uri="{FF2B5EF4-FFF2-40B4-BE49-F238E27FC236}">
                <a16:creationId xmlns:a16="http://schemas.microsoft.com/office/drawing/2014/main" id="{20568D66-1A88-4136-8641-24AF4188972C}"/>
              </a:ext>
            </a:extLst>
          </p:cNvPr>
          <p:cNvSpPr>
            <a:spLocks noGrp="1" noChangeArrowheads="1"/>
          </p:cNvSpPr>
          <p:nvPr>
            <p:ph type="subTitle" idx="1"/>
          </p:nvPr>
        </p:nvSpPr>
        <p:spPr>
          <a:xfrm>
            <a:off x="623348" y="4006130"/>
            <a:ext cx="7991475" cy="987425"/>
          </a:xfrm>
        </p:spPr>
        <p:txBody>
          <a:bodyPr/>
          <a:lstStyle/>
          <a:p>
            <a:pPr eaLnBrk="1" hangingPunct="1"/>
            <a:r>
              <a:rPr lang="en-US" altLang="en-US" sz="2400" dirty="0">
                <a:solidFill>
                  <a:schemeClr val="bg1"/>
                </a:solidFill>
                <a:latin typeface="Raleway" panose="020B0003030101060003" pitchFamily="34" charset="0"/>
                <a:ea typeface="Cambria" panose="02040503050406030204" pitchFamily="18" charset="0"/>
              </a:rPr>
              <a:t>Introducing this year’s Scheme – and how to write a strong application</a:t>
            </a:r>
          </a:p>
        </p:txBody>
      </p:sp>
      <p:sp>
        <p:nvSpPr>
          <p:cNvPr id="4" name="Rectangle 5">
            <a:extLst>
              <a:ext uri="{FF2B5EF4-FFF2-40B4-BE49-F238E27FC236}">
                <a16:creationId xmlns:a16="http://schemas.microsoft.com/office/drawing/2014/main" id="{C5E54DA7-E888-4515-9902-ABB33399328E}"/>
              </a:ext>
            </a:extLst>
          </p:cNvPr>
          <p:cNvSpPr txBox="1">
            <a:spLocks noChangeArrowheads="1"/>
          </p:cNvSpPr>
          <p:nvPr/>
        </p:nvSpPr>
        <p:spPr bwMode="auto">
          <a:xfrm>
            <a:off x="576262" y="5170383"/>
            <a:ext cx="7991475"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Clr>
                <a:srgbClr val="8B0F04"/>
              </a:buClr>
              <a:buFont typeface="Wingdings 2" pitchFamily="18" charset="2"/>
              <a:buNone/>
              <a:defRPr sz="1800">
                <a:solidFill>
                  <a:srgbClr val="404040"/>
                </a:solidFill>
                <a:latin typeface="+mn-lt"/>
                <a:ea typeface="+mn-ea"/>
                <a:cs typeface="+mn-cs"/>
              </a:defRPr>
            </a:lvl1pPr>
            <a:lvl2pPr marL="742950" indent="-285750" algn="l" rtl="0" eaLnBrk="1" fontAlgn="base" hangingPunct="1">
              <a:spcBef>
                <a:spcPct val="20000"/>
              </a:spcBef>
              <a:spcAft>
                <a:spcPct val="0"/>
              </a:spcAft>
              <a:buClr>
                <a:srgbClr val="8B0F04"/>
              </a:buClr>
              <a:buFont typeface="Wingdings" panose="05000000000000000000" pitchFamily="2" charset="2"/>
              <a:buChar char="Ø"/>
              <a:defRPr sz="2000">
                <a:solidFill>
                  <a:srgbClr val="404040"/>
                </a:solidFill>
                <a:latin typeface="+mn-lt"/>
              </a:defRPr>
            </a:lvl2pPr>
            <a:lvl3pPr marL="1143000" indent="-228600" algn="l" rtl="0" eaLnBrk="1" fontAlgn="base" hangingPunct="1">
              <a:spcBef>
                <a:spcPct val="20000"/>
              </a:spcBef>
              <a:spcAft>
                <a:spcPct val="0"/>
              </a:spcAft>
              <a:buClr>
                <a:srgbClr val="8B0F04"/>
              </a:buClr>
              <a:buFont typeface="Arial" panose="020B0604020202020204" pitchFamily="34" charset="0"/>
              <a:buChar char="&gt;"/>
              <a:defRPr>
                <a:solidFill>
                  <a:srgbClr val="404040"/>
                </a:solidFill>
                <a:latin typeface="+mn-lt"/>
              </a:defRPr>
            </a:lvl3pPr>
            <a:lvl4pPr marL="1600200" indent="-228600" algn="l" rtl="0" eaLnBrk="1" fontAlgn="base" hangingPunct="1">
              <a:spcBef>
                <a:spcPct val="20000"/>
              </a:spcBef>
              <a:spcAft>
                <a:spcPct val="0"/>
              </a:spcAft>
              <a:buClr>
                <a:srgbClr val="8B0F04"/>
              </a:buClr>
              <a:buFont typeface="Arial" panose="020B0604020202020204" pitchFamily="34" charset="0"/>
              <a:buChar char="–"/>
              <a:defRPr sz="1600">
                <a:solidFill>
                  <a:srgbClr val="404040"/>
                </a:solidFill>
                <a:latin typeface="+mn-lt"/>
              </a:defRPr>
            </a:lvl4pPr>
            <a:lvl5pPr marL="2057400" indent="-228600" algn="l" rtl="0" eaLnBrk="1" fontAlgn="base" hangingPunct="1">
              <a:spcBef>
                <a:spcPct val="20000"/>
              </a:spcBef>
              <a:spcAft>
                <a:spcPct val="0"/>
              </a:spcAft>
              <a:buClr>
                <a:srgbClr val="8B0F04"/>
              </a:buClr>
              <a:buFont typeface="Arial" panose="020B0604020202020204" pitchFamily="34" charset="0"/>
              <a:buChar char="»"/>
              <a:defRPr sz="1400">
                <a:solidFill>
                  <a:srgbClr val="404040"/>
                </a:solidFill>
                <a:latin typeface="+mn-lt"/>
              </a:defRPr>
            </a:lvl5pPr>
            <a:lvl6pPr marL="2514600" indent="-228600" algn="l" rtl="0" eaLnBrk="1" fontAlgn="base" hangingPunct="1">
              <a:spcBef>
                <a:spcPct val="20000"/>
              </a:spcBef>
              <a:spcAft>
                <a:spcPct val="0"/>
              </a:spcAft>
              <a:buClr>
                <a:srgbClr val="8B0F04"/>
              </a:buClr>
              <a:buFont typeface="Arial" charset="0"/>
              <a:buChar char="»"/>
              <a:defRPr sz="1400">
                <a:solidFill>
                  <a:srgbClr val="404040"/>
                </a:solidFill>
                <a:latin typeface="+mn-lt"/>
              </a:defRPr>
            </a:lvl6pPr>
            <a:lvl7pPr marL="2971800" indent="-228600" algn="l" rtl="0" eaLnBrk="1" fontAlgn="base" hangingPunct="1">
              <a:spcBef>
                <a:spcPct val="20000"/>
              </a:spcBef>
              <a:spcAft>
                <a:spcPct val="0"/>
              </a:spcAft>
              <a:buClr>
                <a:srgbClr val="8B0F04"/>
              </a:buClr>
              <a:buFont typeface="Arial" charset="0"/>
              <a:buChar char="»"/>
              <a:defRPr sz="1400">
                <a:solidFill>
                  <a:srgbClr val="404040"/>
                </a:solidFill>
                <a:latin typeface="+mn-lt"/>
              </a:defRPr>
            </a:lvl7pPr>
            <a:lvl8pPr marL="3429000" indent="-228600" algn="l" rtl="0" eaLnBrk="1" fontAlgn="base" hangingPunct="1">
              <a:spcBef>
                <a:spcPct val="20000"/>
              </a:spcBef>
              <a:spcAft>
                <a:spcPct val="0"/>
              </a:spcAft>
              <a:buClr>
                <a:srgbClr val="8B0F04"/>
              </a:buClr>
              <a:buFont typeface="Arial" charset="0"/>
              <a:buChar char="»"/>
              <a:defRPr sz="1400">
                <a:solidFill>
                  <a:srgbClr val="404040"/>
                </a:solidFill>
                <a:latin typeface="+mn-lt"/>
              </a:defRPr>
            </a:lvl8pPr>
            <a:lvl9pPr marL="3886200" indent="-228600" algn="l" rtl="0" eaLnBrk="1" fontAlgn="base" hangingPunct="1">
              <a:spcBef>
                <a:spcPct val="20000"/>
              </a:spcBef>
              <a:spcAft>
                <a:spcPct val="0"/>
              </a:spcAft>
              <a:buClr>
                <a:srgbClr val="8B0F04"/>
              </a:buClr>
              <a:buFont typeface="Arial" charset="0"/>
              <a:buChar char="»"/>
              <a:defRPr sz="1400">
                <a:solidFill>
                  <a:srgbClr val="404040"/>
                </a:solidFill>
                <a:latin typeface="+mn-lt"/>
              </a:defRPr>
            </a:lvl9pPr>
          </a:lstStyle>
          <a:p>
            <a:r>
              <a:rPr lang="en-US" altLang="en-US" kern="0" dirty="0">
                <a:solidFill>
                  <a:schemeClr val="bg1"/>
                </a:solidFill>
                <a:latin typeface="Raleway" panose="020B0003030101060003" pitchFamily="34" charset="0"/>
              </a:rPr>
              <a:t>10 January 2025</a:t>
            </a:r>
          </a:p>
        </p:txBody>
      </p:sp>
      <p:cxnSp>
        <p:nvCxnSpPr>
          <p:cNvPr id="9" name="Straight Connector 8">
            <a:extLst>
              <a:ext uri="{FF2B5EF4-FFF2-40B4-BE49-F238E27FC236}">
                <a16:creationId xmlns:a16="http://schemas.microsoft.com/office/drawing/2014/main" id="{46E8BB65-357E-4BD5-9313-8B3042638C7A}"/>
              </a:ext>
            </a:extLst>
          </p:cNvPr>
          <p:cNvCxnSpPr>
            <a:cxnSpLocks/>
          </p:cNvCxnSpPr>
          <p:nvPr/>
        </p:nvCxnSpPr>
        <p:spPr bwMode="auto">
          <a:xfrm>
            <a:off x="670435" y="4977709"/>
            <a:ext cx="7897302" cy="0"/>
          </a:xfrm>
          <a:prstGeom prst="line">
            <a:avLst/>
          </a:prstGeom>
          <a:noFill/>
          <a:ln w="952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Rectangle 1">
            <a:extLst>
              <a:ext uri="{FF2B5EF4-FFF2-40B4-BE49-F238E27FC236}">
                <a16:creationId xmlns:a16="http://schemas.microsoft.com/office/drawing/2014/main" id="{639707E2-6540-4899-8DFE-10493DD5A801}"/>
              </a:ext>
            </a:extLst>
          </p:cNvPr>
          <p:cNvSpPr/>
          <p:nvPr/>
        </p:nvSpPr>
        <p:spPr bwMode="auto">
          <a:xfrm>
            <a:off x="0" y="0"/>
            <a:ext cx="9144000" cy="1124744"/>
          </a:xfrm>
          <a:prstGeom prst="rect">
            <a:avLst/>
          </a:prstGeom>
          <a:solidFill>
            <a:schemeClr val="bg1"/>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a:ln>
                <a:noFill/>
              </a:ln>
              <a:solidFill>
                <a:srgbClr val="8B0F04"/>
              </a:solidFill>
              <a:effectLst/>
              <a:latin typeface="Arial" charset="0"/>
            </a:endParaRPr>
          </a:p>
        </p:txBody>
      </p:sp>
      <p:pic>
        <p:nvPicPr>
          <p:cNvPr id="5" name="Picture 4">
            <a:extLst>
              <a:ext uri="{FF2B5EF4-FFF2-40B4-BE49-F238E27FC236}">
                <a16:creationId xmlns:a16="http://schemas.microsoft.com/office/drawing/2014/main" id="{31EAF5A9-3684-47DB-B83B-BC5A78115789}"/>
              </a:ext>
            </a:extLst>
          </p:cNvPr>
          <p:cNvPicPr>
            <a:picLocks noChangeAspect="1"/>
          </p:cNvPicPr>
          <p:nvPr/>
        </p:nvPicPr>
        <p:blipFill>
          <a:blip r:embed="rId3"/>
          <a:stretch>
            <a:fillRect/>
          </a:stretch>
        </p:blipFill>
        <p:spPr>
          <a:xfrm>
            <a:off x="467544" y="219235"/>
            <a:ext cx="2305801" cy="89887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Slide Number Placeholder 4">
            <a:extLst>
              <a:ext uri="{FF2B5EF4-FFF2-40B4-BE49-F238E27FC236}">
                <a16:creationId xmlns:a16="http://schemas.microsoft.com/office/drawing/2014/main" id="{C3FB7ECC-0552-47A5-8ECE-4A6772978247}"/>
              </a:ext>
            </a:extLst>
          </p:cNvPr>
          <p:cNvSpPr>
            <a:spLocks noGrp="1"/>
          </p:cNvSpPr>
          <p:nvPr>
            <p:ph type="sldNum" sz="quarter" idx="11"/>
          </p:nvPr>
        </p:nvSpPr>
        <p:spPr>
          <a:noFill/>
        </p:spPr>
        <p:txBody>
          <a:bodyPr/>
          <a:lstStyle>
            <a:lvl1pPr>
              <a:spcBef>
                <a:spcPct val="20000"/>
              </a:spcBef>
              <a:buClr>
                <a:srgbClr val="8B0F04"/>
              </a:buClr>
              <a:buFont typeface="Wingdings 2" panose="05020102010507070707" pitchFamily="18" charset="2"/>
              <a:buChar char=""/>
              <a:defRPr sz="2400">
                <a:solidFill>
                  <a:srgbClr val="404040"/>
                </a:solidFill>
                <a:latin typeface="Arial" panose="020B0604020202020204" pitchFamily="34" charset="0"/>
              </a:defRPr>
            </a:lvl1pPr>
            <a:lvl2pPr marL="742950" indent="-285750">
              <a:spcBef>
                <a:spcPct val="20000"/>
              </a:spcBef>
              <a:buClr>
                <a:srgbClr val="8B0F04"/>
              </a:buClr>
              <a:buFont typeface="Wingdings" panose="05000000000000000000" pitchFamily="2" charset="2"/>
              <a:buChar char="Ø"/>
              <a:defRPr sz="2000">
                <a:solidFill>
                  <a:srgbClr val="404040"/>
                </a:solidFill>
                <a:latin typeface="Arial" panose="020B0604020202020204" pitchFamily="34" charset="0"/>
              </a:defRPr>
            </a:lvl2pPr>
            <a:lvl3pPr marL="1143000" indent="-228600">
              <a:spcBef>
                <a:spcPct val="20000"/>
              </a:spcBef>
              <a:buClr>
                <a:srgbClr val="8B0F04"/>
              </a:buClr>
              <a:buFont typeface="Arial" panose="020B0604020202020204" pitchFamily="34" charset="0"/>
              <a:buChar char="&gt;"/>
              <a:defRPr>
                <a:solidFill>
                  <a:srgbClr val="404040"/>
                </a:solidFill>
                <a:latin typeface="Arial" panose="020B0604020202020204" pitchFamily="34" charset="0"/>
              </a:defRPr>
            </a:lvl3pPr>
            <a:lvl4pPr marL="1600200" indent="-228600">
              <a:spcBef>
                <a:spcPct val="20000"/>
              </a:spcBef>
              <a:buClr>
                <a:srgbClr val="8B0F04"/>
              </a:buClr>
              <a:buFont typeface="Arial" panose="020B0604020202020204" pitchFamily="34" charset="0"/>
              <a:buChar char="–"/>
              <a:defRPr sz="1600">
                <a:solidFill>
                  <a:srgbClr val="404040"/>
                </a:solidFill>
                <a:latin typeface="Arial" panose="020B0604020202020204" pitchFamily="34" charset="0"/>
              </a:defRPr>
            </a:lvl4pPr>
            <a:lvl5pPr marL="2057400" indent="-228600">
              <a:spcBef>
                <a:spcPct val="20000"/>
              </a:spcBef>
              <a:buClr>
                <a:srgbClr val="8B0F04"/>
              </a:buClr>
              <a:buFont typeface="Arial" panose="020B0604020202020204" pitchFamily="34" charset="0"/>
              <a:buChar char="»"/>
              <a:defRPr sz="1400">
                <a:solidFill>
                  <a:srgbClr val="404040"/>
                </a:solidFill>
                <a:latin typeface="Arial" panose="020B0604020202020204" pitchFamily="34" charset="0"/>
              </a:defRPr>
            </a:lvl5pPr>
            <a:lvl6pPr marL="25146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6pPr>
            <a:lvl7pPr marL="29718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7pPr>
            <a:lvl8pPr marL="34290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8pPr>
            <a:lvl9pPr marL="38862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B6D5C20-0ED1-4600-B03C-CCB85311DE7D}" type="slidenum">
              <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endParaRPr>
          </a:p>
        </p:txBody>
      </p:sp>
      <p:sp>
        <p:nvSpPr>
          <p:cNvPr id="7171" name="Rectangle 2">
            <a:extLst>
              <a:ext uri="{FF2B5EF4-FFF2-40B4-BE49-F238E27FC236}">
                <a16:creationId xmlns:a16="http://schemas.microsoft.com/office/drawing/2014/main" id="{46B9E36B-1918-488F-A4BF-C72AE2D4D3C8}"/>
              </a:ext>
            </a:extLst>
          </p:cNvPr>
          <p:cNvSpPr>
            <a:spLocks noGrp="1" noChangeArrowheads="1"/>
          </p:cNvSpPr>
          <p:nvPr>
            <p:ph type="title"/>
          </p:nvPr>
        </p:nvSpPr>
        <p:spPr/>
        <p:txBody>
          <a:bodyPr/>
          <a:lstStyle/>
          <a:p>
            <a:pPr eaLnBrk="1" hangingPunct="1"/>
            <a:r>
              <a:rPr lang="en-US" altLang="en-US" b="1" dirty="0">
                <a:solidFill>
                  <a:srgbClr val="267B91"/>
                </a:solidFill>
                <a:latin typeface="Raleway" panose="020B0003030101060003" pitchFamily="34" charset="0"/>
                <a:ea typeface="Cambria" panose="02040503050406030204" pitchFamily="18" charset="0"/>
              </a:rPr>
              <a:t>Project funding and budget</a:t>
            </a:r>
          </a:p>
        </p:txBody>
      </p:sp>
      <p:cxnSp>
        <p:nvCxnSpPr>
          <p:cNvPr id="3" name="Straight Connector 2">
            <a:extLst>
              <a:ext uri="{FF2B5EF4-FFF2-40B4-BE49-F238E27FC236}">
                <a16:creationId xmlns:a16="http://schemas.microsoft.com/office/drawing/2014/main" id="{4C1BD6C1-598F-4C65-9B55-750803175B12}"/>
              </a:ext>
            </a:extLst>
          </p:cNvPr>
          <p:cNvCxnSpPr>
            <a:cxnSpLocks/>
          </p:cNvCxnSpPr>
          <p:nvPr/>
        </p:nvCxnSpPr>
        <p:spPr bwMode="auto">
          <a:xfrm>
            <a:off x="457200" y="1052736"/>
            <a:ext cx="8229600" cy="0"/>
          </a:xfrm>
          <a:prstGeom prst="line">
            <a:avLst/>
          </a:prstGeom>
          <a:noFill/>
          <a:ln w="25400" cap="flat" cmpd="sng" algn="ctr">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tangle 17">
            <a:extLst>
              <a:ext uri="{FF2B5EF4-FFF2-40B4-BE49-F238E27FC236}">
                <a16:creationId xmlns:a16="http://schemas.microsoft.com/office/drawing/2014/main" id="{C1AC4678-DC9A-436A-B305-CBC6C4EC7912}"/>
              </a:ext>
            </a:extLst>
          </p:cNvPr>
          <p:cNvSpPr/>
          <p:nvPr/>
        </p:nvSpPr>
        <p:spPr bwMode="auto">
          <a:xfrm>
            <a:off x="5131684" y="5257369"/>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Productive and open</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19" name="Rectangle 18">
            <a:extLst>
              <a:ext uri="{FF2B5EF4-FFF2-40B4-BE49-F238E27FC236}">
                <a16:creationId xmlns:a16="http://schemas.microsoft.com/office/drawing/2014/main" id="{2B2FAEBA-BF3F-4801-8987-BCA6445929F1}"/>
              </a:ext>
            </a:extLst>
          </p:cNvPr>
          <p:cNvSpPr/>
          <p:nvPr/>
        </p:nvSpPr>
        <p:spPr bwMode="auto">
          <a:xfrm>
            <a:off x="7002271" y="5220292"/>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Better opportunities; fairer chances</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23" name="Rectangle 22">
            <a:extLst>
              <a:ext uri="{FF2B5EF4-FFF2-40B4-BE49-F238E27FC236}">
                <a16:creationId xmlns:a16="http://schemas.microsoft.com/office/drawing/2014/main" id="{F16F9AE7-27CD-4621-9805-0E37DAC67AAF}"/>
              </a:ext>
            </a:extLst>
          </p:cNvPr>
          <p:cNvSpPr/>
          <p:nvPr/>
        </p:nvSpPr>
        <p:spPr bwMode="auto">
          <a:xfrm>
            <a:off x="610689" y="3480407"/>
            <a:ext cx="8030074" cy="2684889"/>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p:txBody>
      </p:sp>
      <p:sp>
        <p:nvSpPr>
          <p:cNvPr id="27" name="Rectangle 26">
            <a:extLst>
              <a:ext uri="{FF2B5EF4-FFF2-40B4-BE49-F238E27FC236}">
                <a16:creationId xmlns:a16="http://schemas.microsoft.com/office/drawing/2014/main" id="{B71F45E5-6ED0-43E6-850A-1EA83B3B7501}"/>
              </a:ext>
            </a:extLst>
          </p:cNvPr>
          <p:cNvSpPr/>
          <p:nvPr/>
        </p:nvSpPr>
        <p:spPr bwMode="auto">
          <a:xfrm>
            <a:off x="695105" y="1873965"/>
            <a:ext cx="7945658" cy="4291331"/>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kumimoji="0" lang="en-US" sz="1800" b="1" i="0" u="none" strike="noStrike" kern="1200" cap="none" spc="0" normalizeH="0" baseline="0" noProof="0" dirty="0">
                <a:ln>
                  <a:noFill/>
                </a:ln>
                <a:solidFill>
                  <a:schemeClr val="tx1"/>
                </a:solidFill>
                <a:effectLst/>
                <a:uLnTx/>
                <a:uFillTx/>
                <a:latin typeface="Raleway" panose="020B0003030101060003" pitchFamily="34" charset="0"/>
                <a:ea typeface="+mn-ea"/>
                <a:cs typeface="+mn-cs"/>
              </a:rPr>
              <a:t>BEARR will only fund up to 50% of project costs. </a:t>
            </a:r>
            <a:r>
              <a:rPr kumimoji="0" lang="en-US" sz="1800" b="0" i="0" u="none" strike="noStrike" kern="1200" cap="none" spc="0" normalizeH="0" baseline="0" noProof="0" dirty="0">
                <a:ln>
                  <a:noFill/>
                </a:ln>
                <a:solidFill>
                  <a:schemeClr val="tx1"/>
                </a:solidFill>
                <a:effectLst/>
                <a:uLnTx/>
                <a:uFillTx/>
                <a:latin typeface="Raleway" panose="020B0003030101060003" pitchFamily="34" charset="0"/>
                <a:ea typeface="+mn-ea"/>
                <a:cs typeface="+mn-cs"/>
              </a:rPr>
              <a:t>So, for example: </a:t>
            </a: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US" sz="1800" b="0" i="0" u="none" strike="noStrike" kern="1200" cap="none" spc="0" normalizeH="0" baseline="0" noProof="0" dirty="0">
              <a:ln>
                <a:noFill/>
              </a:ln>
              <a:solidFill>
                <a:schemeClr val="tx1"/>
              </a:solidFill>
              <a:effectLst/>
              <a:uLnTx/>
              <a:uFillTx/>
              <a:latin typeface="Raleway" panose="020B0003030101060003" pitchFamily="34" charset="0"/>
              <a:ea typeface="+mn-ea"/>
              <a:cs typeface="+mn-cs"/>
            </a:endParaRPr>
          </a:p>
          <a:p>
            <a:pPr marR="0" lvl="0" algn="ctr" defTabSz="914400" rtl="0" eaLnBrk="1" fontAlgn="base" latinLnBrk="0" hangingPunct="1">
              <a:lnSpc>
                <a:spcPct val="100000"/>
              </a:lnSpc>
              <a:spcBef>
                <a:spcPct val="0"/>
              </a:spcBef>
              <a:spcAft>
                <a:spcPts val="600"/>
              </a:spcAft>
              <a:buClr>
                <a:srgbClr val="4A66AC">
                  <a:lumMod val="50000"/>
                </a:srgbClr>
              </a:buClr>
              <a:buSzPct val="120000"/>
              <a:tabLst/>
              <a:defRPr/>
            </a:pPr>
            <a:r>
              <a:rPr kumimoji="0" lang="en-US" sz="1800" b="1" i="1" u="none" strike="noStrike" kern="1200" cap="none" spc="0" normalizeH="0" baseline="0" noProof="0" dirty="0">
                <a:ln>
                  <a:noFill/>
                </a:ln>
                <a:solidFill>
                  <a:schemeClr val="tx1"/>
                </a:solidFill>
                <a:effectLst/>
                <a:uLnTx/>
                <a:uFillTx/>
                <a:latin typeface="Raleway" panose="020B0003030101060003" pitchFamily="34" charset="0"/>
                <a:ea typeface="+mn-ea"/>
                <a:cs typeface="+mn-cs"/>
              </a:rPr>
              <a:t>Total project cost: £5,000</a:t>
            </a:r>
          </a:p>
          <a:p>
            <a:pPr marR="0" lvl="0" algn="ctr" defTabSz="914400" rtl="0" eaLnBrk="1" fontAlgn="base" latinLnBrk="0" hangingPunct="1">
              <a:lnSpc>
                <a:spcPct val="100000"/>
              </a:lnSpc>
              <a:spcBef>
                <a:spcPct val="0"/>
              </a:spcBef>
              <a:spcAft>
                <a:spcPts val="600"/>
              </a:spcAft>
              <a:buClr>
                <a:srgbClr val="4A66AC">
                  <a:lumMod val="50000"/>
                </a:srgbClr>
              </a:buClr>
              <a:buSzPct val="120000"/>
              <a:tabLst/>
              <a:defRPr/>
            </a:pPr>
            <a:r>
              <a:rPr lang="en-US" sz="1800" i="1" dirty="0">
                <a:solidFill>
                  <a:schemeClr val="tx1"/>
                </a:solidFill>
                <a:latin typeface="Raleway" panose="020B0003030101060003" pitchFamily="34" charset="0"/>
              </a:rPr>
              <a:t>Applicant contributes £1,000</a:t>
            </a:r>
          </a:p>
          <a:p>
            <a:pPr marR="0" lvl="0" algn="ctr" defTabSz="914400" rtl="0" eaLnBrk="1" fontAlgn="base" latinLnBrk="0" hangingPunct="1">
              <a:lnSpc>
                <a:spcPct val="100000"/>
              </a:lnSpc>
              <a:spcBef>
                <a:spcPct val="0"/>
              </a:spcBef>
              <a:spcAft>
                <a:spcPts val="600"/>
              </a:spcAft>
              <a:buClr>
                <a:srgbClr val="4A66AC">
                  <a:lumMod val="50000"/>
                </a:srgbClr>
              </a:buClr>
              <a:buSzPct val="120000"/>
              <a:tabLst/>
              <a:defRPr/>
            </a:pPr>
            <a:r>
              <a:rPr lang="en-US" sz="1800" i="1" dirty="0">
                <a:solidFill>
                  <a:schemeClr val="tx1"/>
                </a:solidFill>
                <a:latin typeface="Raleway" panose="020B0003030101060003" pitchFamily="34" charset="0"/>
              </a:rPr>
              <a:t>Another funder contributes £1,500</a:t>
            </a:r>
          </a:p>
          <a:p>
            <a:pPr marR="0" lvl="0" algn="ctr" defTabSz="914400" rtl="0" eaLnBrk="1" fontAlgn="base" latinLnBrk="0" hangingPunct="1">
              <a:lnSpc>
                <a:spcPct val="100000"/>
              </a:lnSpc>
              <a:spcBef>
                <a:spcPct val="0"/>
              </a:spcBef>
              <a:spcAft>
                <a:spcPts val="600"/>
              </a:spcAft>
              <a:buClr>
                <a:srgbClr val="4A66AC">
                  <a:lumMod val="50000"/>
                </a:srgbClr>
              </a:buClr>
              <a:buSzPct val="120000"/>
              <a:tabLst/>
              <a:defRPr/>
            </a:pPr>
            <a:r>
              <a:rPr lang="en-US" sz="1800" i="1" dirty="0">
                <a:solidFill>
                  <a:schemeClr val="tx1"/>
                </a:solidFill>
                <a:latin typeface="Raleway" panose="020B0003030101060003" pitchFamily="34" charset="0"/>
              </a:rPr>
              <a:t>BEARR contributes £2,500</a:t>
            </a:r>
          </a:p>
          <a:p>
            <a:pPr marR="0" lvl="0" algn="ctr" defTabSz="914400" rtl="0" eaLnBrk="1" fontAlgn="base" latinLnBrk="0" hangingPunct="1">
              <a:lnSpc>
                <a:spcPct val="100000"/>
              </a:lnSpc>
              <a:spcBef>
                <a:spcPct val="0"/>
              </a:spcBef>
              <a:spcAft>
                <a:spcPts val="600"/>
              </a:spcAft>
              <a:buClr>
                <a:srgbClr val="4A66AC">
                  <a:lumMod val="50000"/>
                </a:srgbClr>
              </a:buClr>
              <a:buSzPct val="120000"/>
              <a:tabLst/>
              <a:defRPr/>
            </a:pPr>
            <a:endParaRPr lang="en-US" sz="1800" i="1" dirty="0">
              <a:solidFill>
                <a:schemeClr val="tx1"/>
              </a:solidFill>
              <a:latin typeface="Raleway" panose="020B0003030101060003" pitchFamily="34" charset="0"/>
            </a:endParaRPr>
          </a:p>
          <a:p>
            <a:pPr marL="342900" marR="0" lvl="0" indent="-342900"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lang="en-US" sz="1800" dirty="0">
                <a:solidFill>
                  <a:schemeClr val="tx1"/>
                </a:solidFill>
                <a:latin typeface="Raleway" panose="020B0003030101060003" pitchFamily="34" charset="0"/>
              </a:rPr>
              <a:t>You can include some tech costs needed for the project (e.g., software, laptop, etc.). But these should account for no more than 20% of the requested BEARR grant</a:t>
            </a:r>
          </a:p>
          <a:p>
            <a:pPr marL="342900" marR="0" lvl="0" indent="-342900"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lang="en-US" sz="1800" dirty="0">
                <a:solidFill>
                  <a:schemeClr val="tx1"/>
                </a:solidFill>
                <a:latin typeface="Raleway" panose="020B0003030101060003" pitchFamily="34" charset="0"/>
              </a:rPr>
              <a:t>Your matching contribution can include ‘in-kind’ costs (e.g., time spent by volunteers, or use of office equipment)</a:t>
            </a:r>
          </a:p>
          <a:p>
            <a:pPr marR="0" lvl="0" algn="ctr" defTabSz="914400" rtl="0" eaLnBrk="1" fontAlgn="base" latinLnBrk="0" hangingPunct="1">
              <a:lnSpc>
                <a:spcPct val="100000"/>
              </a:lnSpc>
              <a:spcBef>
                <a:spcPct val="0"/>
              </a:spcBef>
              <a:spcAft>
                <a:spcPts val="600"/>
              </a:spcAft>
              <a:buClr>
                <a:srgbClr val="4A66AC">
                  <a:lumMod val="50000"/>
                </a:srgbClr>
              </a:buClr>
              <a:buSzPct val="120000"/>
              <a:tabLst/>
              <a:defRPr/>
            </a:pPr>
            <a:endParaRPr kumimoji="0" lang="en-US" sz="1800" i="1" u="none" strike="noStrike" kern="1200" cap="none" spc="0" normalizeH="0" baseline="0" noProof="0" dirty="0">
              <a:ln>
                <a:noFill/>
              </a:ln>
              <a:solidFill>
                <a:schemeClr val="tx1"/>
              </a:solidFill>
              <a:effectLst/>
              <a:uLnTx/>
              <a:uFillTx/>
              <a:latin typeface="Raleway" panose="020B0003030101060003" pitchFamily="34" charset="0"/>
              <a:ea typeface="+mn-ea"/>
              <a:cs typeface="+mn-cs"/>
            </a:endParaRPr>
          </a:p>
          <a:p>
            <a:pPr marR="0" lvl="0" algn="l" defTabSz="914400" rtl="0" eaLnBrk="1" fontAlgn="base" latinLnBrk="0" hangingPunct="1">
              <a:lnSpc>
                <a:spcPct val="100000"/>
              </a:lnSpc>
              <a:spcBef>
                <a:spcPct val="0"/>
              </a:spcBef>
              <a:spcAft>
                <a:spcPts val="600"/>
              </a:spcAft>
              <a:buClr>
                <a:srgbClr val="4A66AC">
                  <a:lumMod val="50000"/>
                </a:srgbClr>
              </a:buClr>
              <a:buSzPct val="120000"/>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endParaRPr>
          </a:p>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GB" sz="2000" b="0" i="0" u="none" strike="noStrike" kern="1200" cap="none" spc="0" normalizeH="0" baseline="0" noProof="0" dirty="0">
              <a:ln>
                <a:noFill/>
              </a:ln>
              <a:solidFill>
                <a:srgbClr val="8B0F04"/>
              </a:solidFill>
              <a:effectLst/>
              <a:uLnTx/>
              <a:uFillTx/>
              <a:latin typeface="Arial" charset="0"/>
              <a:ea typeface="+mn-ea"/>
              <a:cs typeface="+mn-cs"/>
            </a:endParaRPr>
          </a:p>
        </p:txBody>
      </p:sp>
      <p:pic>
        <p:nvPicPr>
          <p:cNvPr id="2" name="Picture 1">
            <a:extLst>
              <a:ext uri="{FF2B5EF4-FFF2-40B4-BE49-F238E27FC236}">
                <a16:creationId xmlns:a16="http://schemas.microsoft.com/office/drawing/2014/main" id="{22D5A8D4-55A4-4AA2-BEEC-561CE99D6CF8}"/>
              </a:ext>
            </a:extLst>
          </p:cNvPr>
          <p:cNvPicPr>
            <a:picLocks noChangeAspect="1"/>
          </p:cNvPicPr>
          <p:nvPr/>
        </p:nvPicPr>
        <p:blipFill>
          <a:blip r:embed="rId3"/>
          <a:stretch>
            <a:fillRect/>
          </a:stretch>
        </p:blipFill>
        <p:spPr>
          <a:xfrm>
            <a:off x="7317435" y="6037086"/>
            <a:ext cx="1583730" cy="615895"/>
          </a:xfrm>
          <a:prstGeom prst="rect">
            <a:avLst/>
          </a:prstGeom>
        </p:spPr>
      </p:pic>
      <p:sp>
        <p:nvSpPr>
          <p:cNvPr id="12" name="Rectangle 11">
            <a:extLst>
              <a:ext uri="{FF2B5EF4-FFF2-40B4-BE49-F238E27FC236}">
                <a16:creationId xmlns:a16="http://schemas.microsoft.com/office/drawing/2014/main" id="{02661FBB-AA08-4524-B3B9-9F25193D57F9}"/>
              </a:ext>
            </a:extLst>
          </p:cNvPr>
          <p:cNvSpPr/>
          <p:nvPr/>
        </p:nvSpPr>
        <p:spPr bwMode="auto">
          <a:xfrm>
            <a:off x="561261" y="4914572"/>
            <a:ext cx="7945658" cy="1619536"/>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p:txBody>
      </p:sp>
    </p:spTree>
    <p:extLst>
      <p:ext uri="{BB962C8B-B14F-4D97-AF65-F5344CB8AC3E}">
        <p14:creationId xmlns:p14="http://schemas.microsoft.com/office/powerpoint/2010/main" val="201204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Slide Number Placeholder 4">
            <a:extLst>
              <a:ext uri="{FF2B5EF4-FFF2-40B4-BE49-F238E27FC236}">
                <a16:creationId xmlns:a16="http://schemas.microsoft.com/office/drawing/2014/main" id="{C3FB7ECC-0552-47A5-8ECE-4A6772978247}"/>
              </a:ext>
            </a:extLst>
          </p:cNvPr>
          <p:cNvSpPr>
            <a:spLocks noGrp="1"/>
          </p:cNvSpPr>
          <p:nvPr>
            <p:ph type="sldNum" sz="quarter" idx="11"/>
          </p:nvPr>
        </p:nvSpPr>
        <p:spPr>
          <a:noFill/>
        </p:spPr>
        <p:txBody>
          <a:bodyPr/>
          <a:lstStyle>
            <a:lvl1pPr>
              <a:spcBef>
                <a:spcPct val="20000"/>
              </a:spcBef>
              <a:buClr>
                <a:srgbClr val="8B0F04"/>
              </a:buClr>
              <a:buFont typeface="Wingdings 2" panose="05020102010507070707" pitchFamily="18" charset="2"/>
              <a:buChar char=""/>
              <a:defRPr sz="2400">
                <a:solidFill>
                  <a:srgbClr val="404040"/>
                </a:solidFill>
                <a:latin typeface="Arial" panose="020B0604020202020204" pitchFamily="34" charset="0"/>
              </a:defRPr>
            </a:lvl1pPr>
            <a:lvl2pPr marL="742950" indent="-285750">
              <a:spcBef>
                <a:spcPct val="20000"/>
              </a:spcBef>
              <a:buClr>
                <a:srgbClr val="8B0F04"/>
              </a:buClr>
              <a:buFont typeface="Wingdings" panose="05000000000000000000" pitchFamily="2" charset="2"/>
              <a:buChar char="Ø"/>
              <a:defRPr sz="2000">
                <a:solidFill>
                  <a:srgbClr val="404040"/>
                </a:solidFill>
                <a:latin typeface="Arial" panose="020B0604020202020204" pitchFamily="34" charset="0"/>
              </a:defRPr>
            </a:lvl2pPr>
            <a:lvl3pPr marL="1143000" indent="-228600">
              <a:spcBef>
                <a:spcPct val="20000"/>
              </a:spcBef>
              <a:buClr>
                <a:srgbClr val="8B0F04"/>
              </a:buClr>
              <a:buFont typeface="Arial" panose="020B0604020202020204" pitchFamily="34" charset="0"/>
              <a:buChar char="&gt;"/>
              <a:defRPr>
                <a:solidFill>
                  <a:srgbClr val="404040"/>
                </a:solidFill>
                <a:latin typeface="Arial" panose="020B0604020202020204" pitchFamily="34" charset="0"/>
              </a:defRPr>
            </a:lvl3pPr>
            <a:lvl4pPr marL="1600200" indent="-228600">
              <a:spcBef>
                <a:spcPct val="20000"/>
              </a:spcBef>
              <a:buClr>
                <a:srgbClr val="8B0F04"/>
              </a:buClr>
              <a:buFont typeface="Arial" panose="020B0604020202020204" pitchFamily="34" charset="0"/>
              <a:buChar char="–"/>
              <a:defRPr sz="1600">
                <a:solidFill>
                  <a:srgbClr val="404040"/>
                </a:solidFill>
                <a:latin typeface="Arial" panose="020B0604020202020204" pitchFamily="34" charset="0"/>
              </a:defRPr>
            </a:lvl4pPr>
            <a:lvl5pPr marL="2057400" indent="-228600">
              <a:spcBef>
                <a:spcPct val="20000"/>
              </a:spcBef>
              <a:buClr>
                <a:srgbClr val="8B0F04"/>
              </a:buClr>
              <a:buFont typeface="Arial" panose="020B0604020202020204" pitchFamily="34" charset="0"/>
              <a:buChar char="»"/>
              <a:defRPr sz="1400">
                <a:solidFill>
                  <a:srgbClr val="404040"/>
                </a:solidFill>
                <a:latin typeface="Arial" panose="020B0604020202020204" pitchFamily="34" charset="0"/>
              </a:defRPr>
            </a:lvl5pPr>
            <a:lvl6pPr marL="25146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6pPr>
            <a:lvl7pPr marL="29718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7pPr>
            <a:lvl8pPr marL="34290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8pPr>
            <a:lvl9pPr marL="38862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B6D5C20-0ED1-4600-B03C-CCB85311DE7D}" type="slidenum">
              <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endParaRPr>
          </a:p>
        </p:txBody>
      </p:sp>
      <p:sp>
        <p:nvSpPr>
          <p:cNvPr id="7171" name="Rectangle 2">
            <a:extLst>
              <a:ext uri="{FF2B5EF4-FFF2-40B4-BE49-F238E27FC236}">
                <a16:creationId xmlns:a16="http://schemas.microsoft.com/office/drawing/2014/main" id="{46B9E36B-1918-488F-A4BF-C72AE2D4D3C8}"/>
              </a:ext>
            </a:extLst>
          </p:cNvPr>
          <p:cNvSpPr>
            <a:spLocks noGrp="1" noChangeArrowheads="1"/>
          </p:cNvSpPr>
          <p:nvPr>
            <p:ph type="title"/>
          </p:nvPr>
        </p:nvSpPr>
        <p:spPr/>
        <p:txBody>
          <a:bodyPr/>
          <a:lstStyle/>
          <a:p>
            <a:pPr eaLnBrk="1" hangingPunct="1"/>
            <a:r>
              <a:rPr lang="en-US" altLang="en-US" b="1" dirty="0">
                <a:solidFill>
                  <a:srgbClr val="267B91"/>
                </a:solidFill>
                <a:latin typeface="Raleway" panose="020B0003030101060003" pitchFamily="34" charset="0"/>
                <a:ea typeface="Cambria" panose="02040503050406030204" pitchFamily="18" charset="0"/>
              </a:rPr>
              <a:t>What are we looking for when we assess bids?</a:t>
            </a:r>
          </a:p>
        </p:txBody>
      </p:sp>
      <p:cxnSp>
        <p:nvCxnSpPr>
          <p:cNvPr id="3" name="Straight Connector 2">
            <a:extLst>
              <a:ext uri="{FF2B5EF4-FFF2-40B4-BE49-F238E27FC236}">
                <a16:creationId xmlns:a16="http://schemas.microsoft.com/office/drawing/2014/main" id="{4C1BD6C1-598F-4C65-9B55-750803175B12}"/>
              </a:ext>
            </a:extLst>
          </p:cNvPr>
          <p:cNvCxnSpPr>
            <a:cxnSpLocks/>
          </p:cNvCxnSpPr>
          <p:nvPr/>
        </p:nvCxnSpPr>
        <p:spPr bwMode="auto">
          <a:xfrm>
            <a:off x="457200" y="1052736"/>
            <a:ext cx="8229600" cy="0"/>
          </a:xfrm>
          <a:prstGeom prst="line">
            <a:avLst/>
          </a:prstGeom>
          <a:noFill/>
          <a:ln w="25400" cap="flat" cmpd="sng" algn="ctr">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tangle 17">
            <a:extLst>
              <a:ext uri="{FF2B5EF4-FFF2-40B4-BE49-F238E27FC236}">
                <a16:creationId xmlns:a16="http://schemas.microsoft.com/office/drawing/2014/main" id="{C1AC4678-DC9A-436A-B305-CBC6C4EC7912}"/>
              </a:ext>
            </a:extLst>
          </p:cNvPr>
          <p:cNvSpPr/>
          <p:nvPr/>
        </p:nvSpPr>
        <p:spPr bwMode="auto">
          <a:xfrm>
            <a:off x="5131684" y="5257369"/>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Productive and open</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19" name="Rectangle 18">
            <a:extLst>
              <a:ext uri="{FF2B5EF4-FFF2-40B4-BE49-F238E27FC236}">
                <a16:creationId xmlns:a16="http://schemas.microsoft.com/office/drawing/2014/main" id="{2B2FAEBA-BF3F-4801-8987-BCA6445929F1}"/>
              </a:ext>
            </a:extLst>
          </p:cNvPr>
          <p:cNvSpPr/>
          <p:nvPr/>
        </p:nvSpPr>
        <p:spPr bwMode="auto">
          <a:xfrm>
            <a:off x="7002271" y="5220292"/>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Better opportunities; fairer chances</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23" name="Rectangle 22">
            <a:extLst>
              <a:ext uri="{FF2B5EF4-FFF2-40B4-BE49-F238E27FC236}">
                <a16:creationId xmlns:a16="http://schemas.microsoft.com/office/drawing/2014/main" id="{F16F9AE7-27CD-4621-9805-0E37DAC67AAF}"/>
              </a:ext>
            </a:extLst>
          </p:cNvPr>
          <p:cNvSpPr/>
          <p:nvPr/>
        </p:nvSpPr>
        <p:spPr bwMode="auto">
          <a:xfrm>
            <a:off x="610689" y="3480407"/>
            <a:ext cx="8030074" cy="2684889"/>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p:txBody>
      </p:sp>
      <p:sp>
        <p:nvSpPr>
          <p:cNvPr id="27" name="Rectangle 26">
            <a:extLst>
              <a:ext uri="{FF2B5EF4-FFF2-40B4-BE49-F238E27FC236}">
                <a16:creationId xmlns:a16="http://schemas.microsoft.com/office/drawing/2014/main" id="{B71F45E5-6ED0-43E6-850A-1EA83B3B7501}"/>
              </a:ext>
            </a:extLst>
          </p:cNvPr>
          <p:cNvSpPr/>
          <p:nvPr/>
        </p:nvSpPr>
        <p:spPr bwMode="auto">
          <a:xfrm>
            <a:off x="579569" y="2445425"/>
            <a:ext cx="7573229" cy="3206667"/>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lang="en-US" sz="1800" dirty="0">
                <a:solidFill>
                  <a:prstClr val="black">
                    <a:lumMod val="85000"/>
                    <a:lumOff val="15000"/>
                  </a:prstClr>
                </a:solidFill>
                <a:latin typeface="Raleway" panose="020B0003030101060003" pitchFamily="34" charset="0"/>
              </a:rPr>
              <a:t>Applications that genuinely and clearly support the </a:t>
            </a:r>
            <a:r>
              <a:rPr lang="en-US" sz="1800" b="1" dirty="0">
                <a:solidFill>
                  <a:prstClr val="black">
                    <a:lumMod val="85000"/>
                    <a:lumOff val="15000"/>
                  </a:prstClr>
                </a:solidFill>
                <a:latin typeface="Raleway" panose="020B0003030101060003" pitchFamily="34" charset="0"/>
              </a:rPr>
              <a:t>integration and inclusion of vulnerable people in their community</a:t>
            </a:r>
            <a:endParaRPr lang="en-US" sz="1800" dirty="0">
              <a:solidFill>
                <a:prstClr val="black">
                  <a:lumMod val="85000"/>
                  <a:lumOff val="15000"/>
                </a:prstClr>
              </a:solidFill>
              <a:latin typeface="Raleway" panose="020B0003030101060003" pitchFamily="34" charset="0"/>
            </a:endParaRPr>
          </a:p>
          <a:p>
            <a:pPr marL="285750" indent="-285750" eaLnBrk="1" hangingPunct="1">
              <a:spcAft>
                <a:spcPts val="600"/>
              </a:spcAft>
              <a:buClr>
                <a:srgbClr val="4A66AC">
                  <a:lumMod val="50000"/>
                </a:srgbClr>
              </a:buClr>
              <a:buSzPct val="120000"/>
              <a:buFont typeface="Arial" panose="020B0604020202020204" pitchFamily="34" charset="0"/>
              <a:buChar char="•"/>
              <a:defRPr/>
            </a:pPr>
            <a:r>
              <a:rPr lang="en-US" sz="1800" dirty="0">
                <a:solidFill>
                  <a:prstClr val="black">
                    <a:lumMod val="85000"/>
                    <a:lumOff val="15000"/>
                  </a:prstClr>
                </a:solidFill>
                <a:latin typeface="Raleway" panose="020B0003030101060003" pitchFamily="34" charset="0"/>
              </a:rPr>
              <a:t>Clarity about </a:t>
            </a:r>
            <a:r>
              <a:rPr lang="en-US" sz="1800" b="1" dirty="0">
                <a:solidFill>
                  <a:prstClr val="black">
                    <a:lumMod val="85000"/>
                    <a:lumOff val="15000"/>
                  </a:prstClr>
                </a:solidFill>
                <a:latin typeface="Raleway" panose="020B0003030101060003" pitchFamily="34" charset="0"/>
              </a:rPr>
              <a:t>what</a:t>
            </a:r>
            <a:r>
              <a:rPr lang="en-US" sz="1800" dirty="0">
                <a:solidFill>
                  <a:prstClr val="black">
                    <a:lumMod val="85000"/>
                    <a:lumOff val="15000"/>
                  </a:prstClr>
                </a:solidFill>
                <a:latin typeface="Raleway" panose="020B0003030101060003" pitchFamily="34" charset="0"/>
              </a:rPr>
              <a:t> you are going to do, and </a:t>
            </a:r>
            <a:r>
              <a:rPr lang="en-US" sz="1800" b="1" dirty="0">
                <a:solidFill>
                  <a:prstClr val="black">
                    <a:lumMod val="85000"/>
                    <a:lumOff val="15000"/>
                  </a:prstClr>
                </a:solidFill>
                <a:latin typeface="Raleway" panose="020B0003030101060003" pitchFamily="34" charset="0"/>
              </a:rPr>
              <a:t>who</a:t>
            </a:r>
            <a:r>
              <a:rPr lang="en-US" sz="1800" dirty="0">
                <a:solidFill>
                  <a:prstClr val="black">
                    <a:lumMod val="85000"/>
                    <a:lumOff val="15000"/>
                  </a:prstClr>
                </a:solidFill>
                <a:latin typeface="Raleway" panose="020B0003030101060003" pitchFamily="34" charset="0"/>
              </a:rPr>
              <a:t> is going to benefit and </a:t>
            </a:r>
            <a:r>
              <a:rPr lang="en-US" sz="1800" b="1" dirty="0">
                <a:solidFill>
                  <a:prstClr val="black">
                    <a:lumMod val="85000"/>
                    <a:lumOff val="15000"/>
                  </a:prstClr>
                </a:solidFill>
                <a:latin typeface="Raleway" panose="020B0003030101060003" pitchFamily="34" charset="0"/>
              </a:rPr>
              <a:t>why</a:t>
            </a:r>
            <a:r>
              <a:rPr lang="en-US" sz="1800" dirty="0">
                <a:solidFill>
                  <a:prstClr val="black">
                    <a:lumMod val="85000"/>
                    <a:lumOff val="15000"/>
                  </a:prstClr>
                </a:solidFill>
                <a:latin typeface="Raleway" panose="020B0003030101060003" pitchFamily="34" charset="0"/>
              </a:rPr>
              <a:t> you’re doing it</a:t>
            </a:r>
          </a:p>
          <a:p>
            <a:pPr marL="285750" indent="-285750" eaLnBrk="1" hangingPunct="1">
              <a:spcAft>
                <a:spcPts val="600"/>
              </a:spcAft>
              <a:buClr>
                <a:srgbClr val="4A66AC">
                  <a:lumMod val="50000"/>
                </a:srgbClr>
              </a:buClr>
              <a:buSzPct val="120000"/>
              <a:buFont typeface="Arial" panose="020B0604020202020204" pitchFamily="34" charset="0"/>
              <a:buChar char="•"/>
              <a:defRPr/>
            </a:pPr>
            <a:r>
              <a:rPr lang="en-US" sz="1800" dirty="0">
                <a:solidFill>
                  <a:prstClr val="black">
                    <a:lumMod val="85000"/>
                    <a:lumOff val="15000"/>
                  </a:prstClr>
                </a:solidFill>
                <a:latin typeface="Raleway" panose="020B0003030101060003" pitchFamily="34" charset="0"/>
              </a:rPr>
              <a:t>Evidence that you are </a:t>
            </a:r>
            <a:r>
              <a:rPr lang="en-US" sz="1800" b="1" dirty="0">
                <a:solidFill>
                  <a:prstClr val="black">
                    <a:lumMod val="85000"/>
                    <a:lumOff val="15000"/>
                  </a:prstClr>
                </a:solidFill>
                <a:latin typeface="Raleway" panose="020B0003030101060003" pitchFamily="34" charset="0"/>
              </a:rPr>
              <a:t>working together as two or more organisations</a:t>
            </a:r>
            <a:r>
              <a:rPr lang="en-US" sz="1800" dirty="0">
                <a:solidFill>
                  <a:prstClr val="black">
                    <a:lumMod val="85000"/>
                    <a:lumOff val="15000"/>
                  </a:prstClr>
                </a:solidFill>
                <a:latin typeface="Raleway" panose="020B0003030101060003" pitchFamily="34" charset="0"/>
              </a:rPr>
              <a:t>, and that this will support longer-term collaboration</a:t>
            </a: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lang="en-US" sz="1800" dirty="0">
                <a:solidFill>
                  <a:prstClr val="black">
                    <a:lumMod val="85000"/>
                    <a:lumOff val="15000"/>
                  </a:prstClr>
                </a:solidFill>
                <a:latin typeface="Raleway" panose="020B0003030101060003" pitchFamily="34" charset="0"/>
              </a:rPr>
              <a:t>Evidence that </a:t>
            </a:r>
            <a:r>
              <a:rPr lang="en-US" sz="1800" b="1" dirty="0">
                <a:solidFill>
                  <a:prstClr val="black">
                    <a:lumMod val="85000"/>
                    <a:lumOff val="15000"/>
                  </a:prstClr>
                </a:solidFill>
                <a:latin typeface="Raleway" panose="020B0003030101060003" pitchFamily="34" charset="0"/>
              </a:rPr>
              <a:t>BEARR’s contribution will make a real difference </a:t>
            </a:r>
            <a:r>
              <a:rPr lang="en-US" sz="1800" dirty="0">
                <a:solidFill>
                  <a:prstClr val="black">
                    <a:lumMod val="85000"/>
                    <a:lumOff val="15000"/>
                  </a:prstClr>
                </a:solidFill>
                <a:latin typeface="Raleway" panose="020B0003030101060003" pitchFamily="34" charset="0"/>
              </a:rPr>
              <a:t>– that’s why we especially support smaller and newer CSOs</a:t>
            </a: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lang="en-US" sz="1800" dirty="0">
                <a:solidFill>
                  <a:prstClr val="black">
                    <a:lumMod val="85000"/>
                    <a:lumOff val="15000"/>
                  </a:prstClr>
                </a:solidFill>
                <a:latin typeface="Raleway" panose="020B0003030101060003" pitchFamily="34" charset="0"/>
              </a:rPr>
              <a:t>Projects that are trying to do something </a:t>
            </a:r>
            <a:r>
              <a:rPr lang="en-US" sz="1800" b="1" dirty="0">
                <a:solidFill>
                  <a:prstClr val="black">
                    <a:lumMod val="85000"/>
                    <a:lumOff val="15000"/>
                  </a:prstClr>
                </a:solidFill>
                <a:latin typeface="Raleway" panose="020B0003030101060003" pitchFamily="34" charset="0"/>
              </a:rPr>
              <a:t>new or imaginative</a:t>
            </a: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lang="en-US" sz="1800" dirty="0">
                <a:solidFill>
                  <a:prstClr val="black">
                    <a:lumMod val="85000"/>
                    <a:lumOff val="15000"/>
                  </a:prstClr>
                </a:solidFill>
                <a:latin typeface="Raleway" panose="020B0003030101060003" pitchFamily="34" charset="0"/>
              </a:rPr>
              <a:t>Evidence of some </a:t>
            </a:r>
            <a:r>
              <a:rPr lang="en-US" sz="1800" b="1" dirty="0">
                <a:solidFill>
                  <a:prstClr val="black">
                    <a:lumMod val="85000"/>
                    <a:lumOff val="15000"/>
                  </a:prstClr>
                </a:solidFill>
                <a:latin typeface="Raleway" panose="020B0003030101060003" pitchFamily="34" charset="0"/>
              </a:rPr>
              <a:t>other funding </a:t>
            </a:r>
            <a:r>
              <a:rPr lang="en-US" sz="1800" dirty="0">
                <a:solidFill>
                  <a:prstClr val="black">
                    <a:lumMod val="85000"/>
                    <a:lumOff val="15000"/>
                  </a:prstClr>
                </a:solidFill>
                <a:latin typeface="Raleway" panose="020B0003030101060003" pitchFamily="34" charset="0"/>
              </a:rPr>
              <a:t>alongside BEARR</a:t>
            </a: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lang="en-US" sz="1800" dirty="0">
                <a:solidFill>
                  <a:prstClr val="black">
                    <a:lumMod val="85000"/>
                    <a:lumOff val="15000"/>
                  </a:prstClr>
                </a:solidFill>
                <a:latin typeface="Raleway" panose="020B0003030101060003" pitchFamily="34" charset="0"/>
              </a:rPr>
              <a:t>Evidence that the project is </a:t>
            </a:r>
            <a:r>
              <a:rPr lang="en-US" sz="1800" b="1" dirty="0">
                <a:solidFill>
                  <a:prstClr val="black">
                    <a:lumMod val="85000"/>
                    <a:lumOff val="15000"/>
                  </a:prstClr>
                </a:solidFill>
                <a:latin typeface="Raleway" panose="020B0003030101060003" pitchFamily="34" charset="0"/>
              </a:rPr>
              <a:t>deliverable</a:t>
            </a:r>
            <a:r>
              <a:rPr lang="en-US" sz="1800" dirty="0">
                <a:solidFill>
                  <a:prstClr val="black">
                    <a:lumMod val="85000"/>
                    <a:lumOff val="15000"/>
                  </a:prstClr>
                </a:solidFill>
                <a:latin typeface="Raleway" panose="020B0003030101060003" pitchFamily="34" charset="0"/>
              </a:rPr>
              <a:t> (we usually expect projects to be delivered in six months)</a:t>
            </a:r>
          </a:p>
          <a:p>
            <a:pPr algn="ctr" eaLnBrk="1" hangingPunct="1">
              <a:spcAft>
                <a:spcPts val="600"/>
              </a:spcAft>
              <a:buClr>
                <a:srgbClr val="4A66AC">
                  <a:lumMod val="50000"/>
                </a:srgbClr>
              </a:buClr>
              <a:buSzPct val="120000"/>
              <a:defRPr/>
            </a:pPr>
            <a:endParaRPr lang="en-US" sz="2000" dirty="0">
              <a:solidFill>
                <a:prstClr val="black">
                  <a:lumMod val="85000"/>
                  <a:lumOff val="15000"/>
                </a:prstClr>
              </a:solidFill>
              <a:latin typeface="Raleway" panose="020B0003030101060003" pitchFamily="34" charset="0"/>
            </a:endParaRPr>
          </a:p>
          <a:p>
            <a:pPr algn="ctr" eaLnBrk="1" hangingPunct="1">
              <a:spcAft>
                <a:spcPts val="600"/>
              </a:spcAft>
              <a:buClr>
                <a:srgbClr val="4A66AC">
                  <a:lumMod val="50000"/>
                </a:srgbClr>
              </a:buClr>
              <a:buSzPct val="120000"/>
              <a:defRPr/>
            </a:pPr>
            <a:r>
              <a:rPr lang="en-US" sz="2000" dirty="0">
                <a:solidFill>
                  <a:prstClr val="black">
                    <a:lumMod val="85000"/>
                    <a:lumOff val="15000"/>
                  </a:prstClr>
                </a:solidFill>
                <a:latin typeface="Raleway" panose="020B0003030101060003" pitchFamily="34" charset="0"/>
              </a:rPr>
              <a:t> </a:t>
            </a:r>
            <a:r>
              <a:rPr kumimoji="0" lang="en-US" sz="2000" b="1" i="0" u="none" strike="noStrike" kern="1200" cap="none" spc="0" normalizeH="0" baseline="0" noProof="0" dirty="0">
                <a:ln>
                  <a:noFill/>
                </a:ln>
                <a:solidFill>
                  <a:schemeClr val="tx1"/>
                </a:solidFill>
                <a:effectLst/>
                <a:uLnTx/>
                <a:uFillTx/>
                <a:latin typeface="Raleway" panose="020B0003030101060003" pitchFamily="34" charset="0"/>
                <a:ea typeface="+mn-ea"/>
                <a:cs typeface="+mn-cs"/>
              </a:rPr>
              <a:t>We’re interested in the </a:t>
            </a:r>
            <a:r>
              <a:rPr kumimoji="0" lang="en-US" sz="2000" b="1" i="1" u="none" strike="noStrike" kern="1200" cap="none" spc="0" normalizeH="0" baseline="0" noProof="0" dirty="0">
                <a:ln>
                  <a:noFill/>
                </a:ln>
                <a:solidFill>
                  <a:schemeClr val="tx1"/>
                </a:solidFill>
                <a:effectLst/>
                <a:uLnTx/>
                <a:uFillTx/>
                <a:latin typeface="Raleway" panose="020B0003030101060003" pitchFamily="34" charset="0"/>
                <a:ea typeface="+mn-ea"/>
                <a:cs typeface="+mn-cs"/>
              </a:rPr>
              <a:t>project </a:t>
            </a:r>
            <a:r>
              <a:rPr kumimoji="0" lang="en-US" sz="2000" b="1" u="none" strike="noStrike" kern="1200" cap="none" spc="0" normalizeH="0" baseline="0" noProof="0" dirty="0">
                <a:ln>
                  <a:noFill/>
                </a:ln>
                <a:solidFill>
                  <a:schemeClr val="tx1"/>
                </a:solidFill>
                <a:effectLst/>
                <a:uLnTx/>
                <a:uFillTx/>
                <a:latin typeface="Raleway" panose="020B0003030101060003" pitchFamily="34" charset="0"/>
                <a:ea typeface="+mn-ea"/>
                <a:cs typeface="+mn-cs"/>
              </a:rPr>
              <a:t> - what you want to do and who you are working with – not perfect bid-writing!</a:t>
            </a:r>
            <a:endParaRPr kumimoji="0" lang="en-US" sz="2000" b="1" i="0" u="none" strike="noStrike" kern="1200" cap="none" spc="0" normalizeH="0" baseline="0" noProof="0" dirty="0">
              <a:ln>
                <a:noFill/>
              </a:ln>
              <a:solidFill>
                <a:schemeClr val="tx1"/>
              </a:solidFill>
              <a:effectLst/>
              <a:uLnTx/>
              <a:uFillTx/>
              <a:latin typeface="Raleway" panose="020B0003030101060003" pitchFamily="34" charset="0"/>
              <a:ea typeface="+mn-ea"/>
              <a:cs typeface="+mn-cs"/>
            </a:endParaRPr>
          </a:p>
          <a:p>
            <a:pPr marR="0" lvl="0" algn="ctr" defTabSz="914400" rtl="0" eaLnBrk="1" fontAlgn="base" latinLnBrk="0" hangingPunct="1">
              <a:lnSpc>
                <a:spcPct val="100000"/>
              </a:lnSpc>
              <a:spcBef>
                <a:spcPct val="0"/>
              </a:spcBef>
              <a:spcAft>
                <a:spcPts val="600"/>
              </a:spcAft>
              <a:buClr>
                <a:srgbClr val="4A66AC">
                  <a:lumMod val="50000"/>
                </a:srgbClr>
              </a:buClr>
              <a:buSzPct val="120000"/>
              <a:tabLst/>
              <a:defRPr/>
            </a:pPr>
            <a:endParaRPr lang="en-US" sz="2000" dirty="0">
              <a:solidFill>
                <a:prstClr val="black">
                  <a:lumMod val="85000"/>
                  <a:lumOff val="15000"/>
                </a:prstClr>
              </a:solidFill>
              <a:latin typeface="Raleway" panose="020B0003030101060003" pitchFamily="34" charset="0"/>
            </a:endParaRP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US" sz="2000" b="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ndParaRPr>
          </a:p>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GB" sz="1600" b="0" i="0" u="none" strike="noStrike" kern="1200" cap="none" spc="0" normalizeH="0" baseline="0" noProof="0" dirty="0">
              <a:ln>
                <a:noFill/>
              </a:ln>
              <a:solidFill>
                <a:srgbClr val="8B0F04"/>
              </a:solidFill>
              <a:effectLst/>
              <a:uLnTx/>
              <a:uFillTx/>
              <a:latin typeface="Arial" charset="0"/>
              <a:ea typeface="+mn-ea"/>
              <a:cs typeface="+mn-cs"/>
            </a:endParaRPr>
          </a:p>
        </p:txBody>
      </p:sp>
      <p:pic>
        <p:nvPicPr>
          <p:cNvPr id="2" name="Picture 1">
            <a:extLst>
              <a:ext uri="{FF2B5EF4-FFF2-40B4-BE49-F238E27FC236}">
                <a16:creationId xmlns:a16="http://schemas.microsoft.com/office/drawing/2014/main" id="{1C3BCB5B-EC78-47D5-87E2-A202F7804498}"/>
              </a:ext>
            </a:extLst>
          </p:cNvPr>
          <p:cNvPicPr>
            <a:picLocks noChangeAspect="1"/>
          </p:cNvPicPr>
          <p:nvPr/>
        </p:nvPicPr>
        <p:blipFill>
          <a:blip r:embed="rId3"/>
          <a:stretch>
            <a:fillRect/>
          </a:stretch>
        </p:blipFill>
        <p:spPr>
          <a:xfrm>
            <a:off x="7253309" y="6169226"/>
            <a:ext cx="1585097" cy="615749"/>
          </a:xfrm>
          <a:prstGeom prst="rect">
            <a:avLst/>
          </a:prstGeom>
        </p:spPr>
      </p:pic>
    </p:spTree>
    <p:extLst>
      <p:ext uri="{BB962C8B-B14F-4D97-AF65-F5344CB8AC3E}">
        <p14:creationId xmlns:p14="http://schemas.microsoft.com/office/powerpoint/2010/main" val="652715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13ECFA46-4AAA-3FE1-D209-6294B649CB79}"/>
            </a:ext>
          </a:extLst>
        </p:cNvPr>
        <p:cNvGrpSpPr/>
        <p:nvPr/>
      </p:nvGrpSpPr>
      <p:grpSpPr>
        <a:xfrm>
          <a:off x="0" y="0"/>
          <a:ext cx="0" cy="0"/>
          <a:chOff x="0" y="0"/>
          <a:chExt cx="0" cy="0"/>
        </a:xfrm>
      </p:grpSpPr>
      <p:sp>
        <p:nvSpPr>
          <p:cNvPr id="7170" name="Slide Number Placeholder 4">
            <a:extLst>
              <a:ext uri="{FF2B5EF4-FFF2-40B4-BE49-F238E27FC236}">
                <a16:creationId xmlns:a16="http://schemas.microsoft.com/office/drawing/2014/main" id="{987CCC59-3CA0-106D-6168-5E96F40B67EC}"/>
              </a:ext>
            </a:extLst>
          </p:cNvPr>
          <p:cNvSpPr>
            <a:spLocks noGrp="1"/>
          </p:cNvSpPr>
          <p:nvPr>
            <p:ph type="sldNum" sz="quarter" idx="11"/>
          </p:nvPr>
        </p:nvSpPr>
        <p:spPr>
          <a:noFill/>
        </p:spPr>
        <p:txBody>
          <a:bodyPr/>
          <a:lstStyle>
            <a:lvl1pPr>
              <a:spcBef>
                <a:spcPct val="20000"/>
              </a:spcBef>
              <a:buClr>
                <a:srgbClr val="8B0F04"/>
              </a:buClr>
              <a:buFont typeface="Wingdings 2" panose="05020102010507070707" pitchFamily="18" charset="2"/>
              <a:buChar char=""/>
              <a:defRPr sz="2400">
                <a:solidFill>
                  <a:srgbClr val="404040"/>
                </a:solidFill>
                <a:latin typeface="Arial" panose="020B0604020202020204" pitchFamily="34" charset="0"/>
              </a:defRPr>
            </a:lvl1pPr>
            <a:lvl2pPr marL="742950" indent="-285750">
              <a:spcBef>
                <a:spcPct val="20000"/>
              </a:spcBef>
              <a:buClr>
                <a:srgbClr val="8B0F04"/>
              </a:buClr>
              <a:buFont typeface="Wingdings" panose="05000000000000000000" pitchFamily="2" charset="2"/>
              <a:buChar char="Ø"/>
              <a:defRPr sz="2000">
                <a:solidFill>
                  <a:srgbClr val="404040"/>
                </a:solidFill>
                <a:latin typeface="Arial" panose="020B0604020202020204" pitchFamily="34" charset="0"/>
              </a:defRPr>
            </a:lvl2pPr>
            <a:lvl3pPr marL="1143000" indent="-228600">
              <a:spcBef>
                <a:spcPct val="20000"/>
              </a:spcBef>
              <a:buClr>
                <a:srgbClr val="8B0F04"/>
              </a:buClr>
              <a:buFont typeface="Arial" panose="020B0604020202020204" pitchFamily="34" charset="0"/>
              <a:buChar char="&gt;"/>
              <a:defRPr>
                <a:solidFill>
                  <a:srgbClr val="404040"/>
                </a:solidFill>
                <a:latin typeface="Arial" panose="020B0604020202020204" pitchFamily="34" charset="0"/>
              </a:defRPr>
            </a:lvl3pPr>
            <a:lvl4pPr marL="1600200" indent="-228600">
              <a:spcBef>
                <a:spcPct val="20000"/>
              </a:spcBef>
              <a:buClr>
                <a:srgbClr val="8B0F04"/>
              </a:buClr>
              <a:buFont typeface="Arial" panose="020B0604020202020204" pitchFamily="34" charset="0"/>
              <a:buChar char="–"/>
              <a:defRPr sz="1600">
                <a:solidFill>
                  <a:srgbClr val="404040"/>
                </a:solidFill>
                <a:latin typeface="Arial" panose="020B0604020202020204" pitchFamily="34" charset="0"/>
              </a:defRPr>
            </a:lvl4pPr>
            <a:lvl5pPr marL="2057400" indent="-228600">
              <a:spcBef>
                <a:spcPct val="20000"/>
              </a:spcBef>
              <a:buClr>
                <a:srgbClr val="8B0F04"/>
              </a:buClr>
              <a:buFont typeface="Arial" panose="020B0604020202020204" pitchFamily="34" charset="0"/>
              <a:buChar char="»"/>
              <a:defRPr sz="1400">
                <a:solidFill>
                  <a:srgbClr val="404040"/>
                </a:solidFill>
                <a:latin typeface="Arial" panose="020B0604020202020204" pitchFamily="34" charset="0"/>
              </a:defRPr>
            </a:lvl5pPr>
            <a:lvl6pPr marL="25146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6pPr>
            <a:lvl7pPr marL="29718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7pPr>
            <a:lvl8pPr marL="34290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8pPr>
            <a:lvl9pPr marL="38862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B6D5C20-0ED1-4600-B03C-CCB85311DE7D}" type="slidenum">
              <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endParaRPr>
          </a:p>
        </p:txBody>
      </p:sp>
      <p:sp>
        <p:nvSpPr>
          <p:cNvPr id="7171" name="Rectangle 2">
            <a:extLst>
              <a:ext uri="{FF2B5EF4-FFF2-40B4-BE49-F238E27FC236}">
                <a16:creationId xmlns:a16="http://schemas.microsoft.com/office/drawing/2014/main" id="{83EC50B7-AD6E-2222-3231-B360C4E46FCD}"/>
              </a:ext>
            </a:extLst>
          </p:cNvPr>
          <p:cNvSpPr>
            <a:spLocks noGrp="1" noChangeArrowheads="1"/>
          </p:cNvSpPr>
          <p:nvPr>
            <p:ph type="title"/>
          </p:nvPr>
        </p:nvSpPr>
        <p:spPr/>
        <p:txBody>
          <a:bodyPr/>
          <a:lstStyle/>
          <a:p>
            <a:pPr eaLnBrk="1" hangingPunct="1"/>
            <a:r>
              <a:rPr lang="en-US" altLang="en-US" b="1" dirty="0">
                <a:solidFill>
                  <a:srgbClr val="267B91"/>
                </a:solidFill>
                <a:latin typeface="Raleway" panose="020B0003030101060003" pitchFamily="34" charset="0"/>
                <a:ea typeface="Cambria" panose="02040503050406030204" pitchFamily="18" charset="0"/>
              </a:rPr>
              <a:t>This year’s Small Grants Scheme: Strand B </a:t>
            </a:r>
          </a:p>
        </p:txBody>
      </p:sp>
      <p:cxnSp>
        <p:nvCxnSpPr>
          <p:cNvPr id="3" name="Straight Connector 2">
            <a:extLst>
              <a:ext uri="{FF2B5EF4-FFF2-40B4-BE49-F238E27FC236}">
                <a16:creationId xmlns:a16="http://schemas.microsoft.com/office/drawing/2014/main" id="{882E2FB1-6E71-69B5-7006-4DA1C4867FA5}"/>
              </a:ext>
            </a:extLst>
          </p:cNvPr>
          <p:cNvCxnSpPr>
            <a:cxnSpLocks/>
          </p:cNvCxnSpPr>
          <p:nvPr/>
        </p:nvCxnSpPr>
        <p:spPr bwMode="auto">
          <a:xfrm>
            <a:off x="457200" y="1052736"/>
            <a:ext cx="8229600" cy="0"/>
          </a:xfrm>
          <a:prstGeom prst="line">
            <a:avLst/>
          </a:prstGeom>
          <a:noFill/>
          <a:ln w="25400" cap="flat" cmpd="sng" algn="ctr">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tangle 17">
            <a:extLst>
              <a:ext uri="{FF2B5EF4-FFF2-40B4-BE49-F238E27FC236}">
                <a16:creationId xmlns:a16="http://schemas.microsoft.com/office/drawing/2014/main" id="{07EDF8F8-E52E-C4DA-7730-65E1CBB5EFA9}"/>
              </a:ext>
            </a:extLst>
          </p:cNvPr>
          <p:cNvSpPr/>
          <p:nvPr/>
        </p:nvSpPr>
        <p:spPr bwMode="auto">
          <a:xfrm>
            <a:off x="5131684" y="5257369"/>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Productive and open</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19" name="Rectangle 18">
            <a:extLst>
              <a:ext uri="{FF2B5EF4-FFF2-40B4-BE49-F238E27FC236}">
                <a16:creationId xmlns:a16="http://schemas.microsoft.com/office/drawing/2014/main" id="{2E2A80C5-80E9-094B-1DC1-DD7121AAF8DA}"/>
              </a:ext>
            </a:extLst>
          </p:cNvPr>
          <p:cNvSpPr/>
          <p:nvPr/>
        </p:nvSpPr>
        <p:spPr bwMode="auto">
          <a:xfrm>
            <a:off x="7002271" y="5220292"/>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Better opportunities; fairer chances</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23" name="Rectangle 22">
            <a:extLst>
              <a:ext uri="{FF2B5EF4-FFF2-40B4-BE49-F238E27FC236}">
                <a16:creationId xmlns:a16="http://schemas.microsoft.com/office/drawing/2014/main" id="{432C3F73-4228-AC5D-BB99-0ADE3709674E}"/>
              </a:ext>
            </a:extLst>
          </p:cNvPr>
          <p:cNvSpPr/>
          <p:nvPr/>
        </p:nvSpPr>
        <p:spPr bwMode="auto">
          <a:xfrm>
            <a:off x="610689" y="3480407"/>
            <a:ext cx="8030074" cy="2684889"/>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p:txBody>
      </p:sp>
      <p:sp>
        <p:nvSpPr>
          <p:cNvPr id="27" name="Rectangle 26">
            <a:extLst>
              <a:ext uri="{FF2B5EF4-FFF2-40B4-BE49-F238E27FC236}">
                <a16:creationId xmlns:a16="http://schemas.microsoft.com/office/drawing/2014/main" id="{54E469AA-E2A1-03FB-0878-BA55FAD3D5E5}"/>
              </a:ext>
            </a:extLst>
          </p:cNvPr>
          <p:cNvSpPr/>
          <p:nvPr/>
        </p:nvSpPr>
        <p:spPr bwMode="auto">
          <a:xfrm>
            <a:off x="446007" y="1238634"/>
            <a:ext cx="7945658" cy="15799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Raleway" panose="020B0003030101060003" pitchFamily="34" charset="0"/>
                <a:ea typeface="+mn-ea"/>
                <a:cs typeface="+mn-cs"/>
              </a:rPr>
              <a:t>In 2025, we welcome applications for….</a:t>
            </a:r>
            <a:endParaRPr kumimoji="0" lang="en-GB" sz="2000" b="0" i="0" u="none" strike="noStrike" kern="1200" cap="none" spc="0" normalizeH="0" baseline="0" noProof="0" dirty="0">
              <a:ln>
                <a:noFill/>
              </a:ln>
              <a:solidFill>
                <a:prstClr val="black"/>
              </a:solidFill>
              <a:effectLst/>
              <a:uLnTx/>
              <a:uFillTx/>
              <a:latin typeface="Arial" charset="0"/>
              <a:ea typeface="+mn-ea"/>
              <a:cs typeface="+mn-cs"/>
            </a:endParaRPr>
          </a:p>
        </p:txBody>
      </p:sp>
      <p:pic>
        <p:nvPicPr>
          <p:cNvPr id="2" name="Picture 1">
            <a:extLst>
              <a:ext uri="{FF2B5EF4-FFF2-40B4-BE49-F238E27FC236}">
                <a16:creationId xmlns:a16="http://schemas.microsoft.com/office/drawing/2014/main" id="{DF580EC3-7143-52D3-9BCC-BE82E9C3725B}"/>
              </a:ext>
            </a:extLst>
          </p:cNvPr>
          <p:cNvPicPr>
            <a:picLocks noChangeAspect="1"/>
          </p:cNvPicPr>
          <p:nvPr/>
        </p:nvPicPr>
        <p:blipFill>
          <a:blip r:embed="rId3"/>
          <a:stretch>
            <a:fillRect/>
          </a:stretch>
        </p:blipFill>
        <p:spPr>
          <a:xfrm>
            <a:off x="7317435" y="6037086"/>
            <a:ext cx="1583730" cy="615895"/>
          </a:xfrm>
          <a:prstGeom prst="rect">
            <a:avLst/>
          </a:prstGeom>
        </p:spPr>
      </p:pic>
      <p:sp>
        <p:nvSpPr>
          <p:cNvPr id="4" name="Rectangle 3">
            <a:extLst>
              <a:ext uri="{FF2B5EF4-FFF2-40B4-BE49-F238E27FC236}">
                <a16:creationId xmlns:a16="http://schemas.microsoft.com/office/drawing/2014/main" id="{18A89A8F-4984-1A98-33A0-C50D2EECDE65}"/>
              </a:ext>
            </a:extLst>
          </p:cNvPr>
          <p:cNvSpPr/>
          <p:nvPr/>
        </p:nvSpPr>
        <p:spPr bwMode="auto">
          <a:xfrm>
            <a:off x="857514" y="2370586"/>
            <a:ext cx="3347998" cy="3353754"/>
          </a:xfrm>
          <a:prstGeom prst="rect">
            <a:avLst/>
          </a:prstGeom>
          <a:solidFill>
            <a:srgbClr val="FFC000">
              <a:alpha val="25000"/>
            </a:srgbClr>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414745"/>
                </a:solidFill>
                <a:effectLst/>
                <a:uLnTx/>
                <a:uFillTx/>
                <a:latin typeface="Raleway" panose="020B0003030101060003" pitchFamily="34" charset="0"/>
                <a:ea typeface="+mn-ea"/>
                <a:cs typeface="+mn-cs"/>
              </a:rPr>
              <a:t> </a:t>
            </a:r>
            <a:r>
              <a:rPr kumimoji="0" lang="en-US" sz="1600" b="1" i="0" u="none" strike="noStrike" kern="1200" cap="none" spc="0" normalizeH="0" baseline="0" noProof="0" dirty="0">
                <a:ln>
                  <a:noFill/>
                </a:ln>
                <a:solidFill>
                  <a:srgbClr val="002060"/>
                </a:solidFill>
                <a:effectLst/>
                <a:uLnTx/>
                <a:uFillTx/>
                <a:latin typeface="Raleway" panose="020B0003030101060003" pitchFamily="34" charset="0"/>
                <a:ea typeface="+mn-ea"/>
                <a:cs typeface="+mn-cs"/>
              </a:rPr>
              <a:t> Joint projects </a:t>
            </a:r>
            <a:r>
              <a:rPr kumimoji="0" lang="en-US" sz="1600" b="0" i="0" u="none" strike="noStrike" kern="1200" cap="none" spc="0" normalizeH="0" baseline="0" noProof="0" dirty="0">
                <a:ln>
                  <a:noFill/>
                </a:ln>
                <a:solidFill>
                  <a:srgbClr val="002060"/>
                </a:solidFill>
                <a:effectLst/>
                <a:uLnTx/>
                <a:uFillTx/>
                <a:latin typeface="Raleway" panose="020B0003030101060003" pitchFamily="34" charset="0"/>
                <a:ea typeface="+mn-ea"/>
                <a:cs typeface="+mn-cs"/>
              </a:rPr>
              <a:t>that support the </a:t>
            </a:r>
            <a:r>
              <a:rPr kumimoji="0" lang="en-US" sz="1600" b="1" i="0" u="none" strike="noStrike" kern="1200" cap="none" spc="0" normalizeH="0" baseline="0" noProof="0" dirty="0">
                <a:ln>
                  <a:noFill/>
                </a:ln>
                <a:solidFill>
                  <a:srgbClr val="002060"/>
                </a:solidFill>
                <a:effectLst/>
                <a:uLnTx/>
                <a:uFillTx/>
                <a:latin typeface="Raleway" panose="020B0003030101060003" pitchFamily="34" charset="0"/>
                <a:ea typeface="+mn-ea"/>
                <a:cs typeface="+mn-cs"/>
              </a:rPr>
              <a:t>integration and inclusion </a:t>
            </a:r>
            <a:r>
              <a:rPr kumimoji="0" lang="en-US" sz="1600" b="0" i="0" u="none" strike="noStrike" kern="1200" cap="none" spc="0" normalizeH="0" baseline="0" noProof="0" dirty="0">
                <a:ln>
                  <a:noFill/>
                </a:ln>
                <a:solidFill>
                  <a:srgbClr val="002060"/>
                </a:solidFill>
                <a:effectLst/>
                <a:uLnTx/>
                <a:uFillTx/>
                <a:latin typeface="Raleway" panose="020B0003030101060003" pitchFamily="34" charset="0"/>
                <a:ea typeface="+mn-ea"/>
                <a:cs typeface="+mn-cs"/>
              </a:rPr>
              <a:t>of </a:t>
            </a:r>
            <a:r>
              <a:rPr kumimoji="0" lang="en-US" sz="1600" b="1" i="0" u="none" strike="noStrike" kern="1200" cap="none" spc="0" normalizeH="0" baseline="0" noProof="0" dirty="0">
                <a:ln>
                  <a:noFill/>
                </a:ln>
                <a:solidFill>
                  <a:srgbClr val="002060"/>
                </a:solidFill>
                <a:effectLst/>
                <a:uLnTx/>
                <a:uFillTx/>
                <a:latin typeface="Raleway" panose="020B0003030101060003" pitchFamily="34" charset="0"/>
                <a:ea typeface="+mn-ea"/>
                <a:cs typeface="+mn-cs"/>
              </a:rPr>
              <a:t>vulnerable people </a:t>
            </a:r>
            <a:r>
              <a:rPr kumimoji="0" lang="en-US" sz="1600" b="0" i="0" u="none" strike="noStrike" kern="1200" cap="none" spc="0" normalizeH="0" baseline="0" noProof="0" dirty="0">
                <a:ln>
                  <a:noFill/>
                </a:ln>
                <a:solidFill>
                  <a:srgbClr val="002060"/>
                </a:solidFill>
                <a:effectLst/>
                <a:uLnTx/>
                <a:uFillTx/>
                <a:latin typeface="Raleway" panose="020B0003030101060003" pitchFamily="34" charset="0"/>
                <a:ea typeface="+mn-ea"/>
                <a:cs typeface="+mn-cs"/>
              </a:rPr>
              <a:t>into their </a:t>
            </a:r>
            <a:r>
              <a:rPr kumimoji="0" lang="en-US" sz="1600" b="1" i="0" u="none" strike="noStrike" kern="1200" cap="none" spc="0" normalizeH="0" baseline="0" noProof="0" dirty="0">
                <a:ln>
                  <a:noFill/>
                </a:ln>
                <a:solidFill>
                  <a:srgbClr val="002060"/>
                </a:solidFill>
                <a:effectLst/>
                <a:uLnTx/>
                <a:uFillTx/>
                <a:latin typeface="Raleway" panose="020B0003030101060003" pitchFamily="34" charset="0"/>
                <a:ea typeface="+mn-ea"/>
                <a:cs typeface="+mn-cs"/>
              </a:rPr>
              <a:t>local community</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600" b="1" i="0" u="none" strike="noStrike" kern="1200" cap="none" spc="0" normalizeH="0" baseline="0" noProof="0" dirty="0">
              <a:ln>
                <a:noFill/>
              </a:ln>
              <a:solidFill>
                <a:srgbClr val="002060"/>
              </a:solidFill>
              <a:effectLst/>
              <a:uLnTx/>
              <a:uFillTx/>
              <a:latin typeface="Raleway" panose="020B0003030101060003" pitchFamily="34"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2060"/>
                </a:solidFill>
                <a:effectLst/>
                <a:uLnTx/>
                <a:uFillTx/>
                <a:latin typeface="Raleway" panose="020B0003030101060003" pitchFamily="34" charset="0"/>
                <a:ea typeface="+mn-ea"/>
                <a:cs typeface="+mn-cs"/>
              </a:rPr>
              <a:t>Open to CSOs in Armenia, Azerbaijan, Georgia, Kazakhstan, Kyrgyzstan, Moldova, Tajikistan, Turkmenistan, Ukraine and Uzbekistan</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002060"/>
              </a:solidFill>
              <a:effectLst/>
              <a:uLnTx/>
              <a:uFillTx/>
              <a:latin typeface="Raleway" panose="020B0003030101060003" pitchFamily="34"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2060"/>
                </a:solidFill>
                <a:effectLst/>
                <a:uLnTx/>
                <a:uFillTx/>
                <a:latin typeface="Raleway" panose="020B0003030101060003" pitchFamily="34" charset="0"/>
                <a:ea typeface="+mn-ea"/>
                <a:cs typeface="+mn-cs"/>
              </a:rPr>
              <a:t>Maximum grant: </a:t>
            </a:r>
            <a:r>
              <a:rPr kumimoji="0" lang="en-US" sz="1600" b="1" i="0" u="none" strike="noStrike" kern="1200" cap="none" spc="0" normalizeH="0" baseline="0" noProof="0" dirty="0">
                <a:ln>
                  <a:noFill/>
                </a:ln>
                <a:solidFill>
                  <a:srgbClr val="002060"/>
                </a:solidFill>
                <a:effectLst/>
                <a:uLnTx/>
                <a:uFillTx/>
                <a:latin typeface="Raleway" panose="020B0003030101060003" pitchFamily="34" charset="0"/>
                <a:ea typeface="+mn-ea"/>
                <a:cs typeface="+mn-cs"/>
              </a:rPr>
              <a:t>£4,000</a:t>
            </a:r>
            <a:endParaRPr kumimoji="0" lang="en-GB" sz="16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11" name="Rectangle 10">
            <a:extLst>
              <a:ext uri="{FF2B5EF4-FFF2-40B4-BE49-F238E27FC236}">
                <a16:creationId xmlns:a16="http://schemas.microsoft.com/office/drawing/2014/main" id="{9C325732-4F4F-F519-8207-7B1193A113B9}"/>
              </a:ext>
            </a:extLst>
          </p:cNvPr>
          <p:cNvSpPr/>
          <p:nvPr/>
        </p:nvSpPr>
        <p:spPr bwMode="auto">
          <a:xfrm>
            <a:off x="5175738" y="2367712"/>
            <a:ext cx="3315789" cy="3353754"/>
          </a:xfrm>
          <a:prstGeom prst="rect">
            <a:avLst/>
          </a:prstGeom>
          <a:solidFill>
            <a:srgbClr val="FFC000"/>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414745"/>
                </a:solidFill>
                <a:effectLst/>
                <a:uLnTx/>
                <a:uFillTx/>
                <a:latin typeface="Raleway" panose="020B0003030101060003" pitchFamily="34" charset="0"/>
                <a:ea typeface="+mn-ea"/>
                <a:cs typeface="+mn-cs"/>
              </a:rPr>
              <a:t>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2060"/>
                </a:solidFill>
                <a:effectLst/>
                <a:uLnTx/>
                <a:uFillTx/>
                <a:latin typeface="Raleway" panose="020B0003030101060003" pitchFamily="34" charset="0"/>
                <a:ea typeface="+mn-ea"/>
                <a:cs typeface="+mn-cs"/>
              </a:rPr>
              <a:t>Activities to support the </a:t>
            </a:r>
            <a:r>
              <a:rPr kumimoji="0" lang="en-US" sz="1600" b="1" i="0" u="none" strike="noStrike" kern="1200" cap="none" spc="0" normalizeH="0" baseline="0" noProof="0" dirty="0">
                <a:ln>
                  <a:noFill/>
                </a:ln>
                <a:solidFill>
                  <a:srgbClr val="002060"/>
                </a:solidFill>
                <a:effectLst/>
                <a:uLnTx/>
                <a:uFillTx/>
                <a:latin typeface="Raleway" panose="020B0003030101060003" pitchFamily="34" charset="0"/>
                <a:ea typeface="+mn-ea"/>
                <a:cs typeface="+mn-cs"/>
              </a:rPr>
              <a:t>welfare of staff and volunteers, and </a:t>
            </a:r>
            <a:r>
              <a:rPr kumimoji="0" lang="en-US" sz="1600" b="1" i="0" u="none" strike="noStrike" kern="1200" cap="none" spc="0" normalizeH="0" baseline="0" noProof="0" dirty="0" err="1">
                <a:ln>
                  <a:noFill/>
                </a:ln>
                <a:solidFill>
                  <a:srgbClr val="002060"/>
                </a:solidFill>
                <a:effectLst/>
                <a:uLnTx/>
                <a:uFillTx/>
                <a:latin typeface="Raleway" panose="020B0003030101060003" pitchFamily="34" charset="0"/>
                <a:ea typeface="+mn-ea"/>
                <a:cs typeface="+mn-cs"/>
              </a:rPr>
              <a:t>organisational</a:t>
            </a:r>
            <a:r>
              <a:rPr kumimoji="0" lang="en-US" sz="1600" b="1" i="0" u="none" strike="noStrike" kern="1200" cap="none" spc="0" normalizeH="0" baseline="0" noProof="0" dirty="0">
                <a:ln>
                  <a:noFill/>
                </a:ln>
                <a:solidFill>
                  <a:srgbClr val="002060"/>
                </a:solidFill>
                <a:effectLst/>
                <a:uLnTx/>
                <a:uFillTx/>
                <a:latin typeface="Raleway" panose="020B0003030101060003" pitchFamily="34" charset="0"/>
                <a:ea typeface="+mn-ea"/>
                <a:cs typeface="+mn-cs"/>
              </a:rPr>
              <a:t> resilience</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002060"/>
              </a:solidFill>
              <a:effectLst/>
              <a:uLnTx/>
              <a:uFillTx/>
              <a:latin typeface="Raleway" panose="020B0003030101060003" pitchFamily="34"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2060"/>
                </a:solidFill>
                <a:effectLst/>
                <a:uLnTx/>
                <a:uFillTx/>
                <a:latin typeface="Raleway" panose="020B0003030101060003" pitchFamily="34" charset="0"/>
                <a:ea typeface="+mn-ea"/>
                <a:cs typeface="+mn-cs"/>
              </a:rPr>
              <a:t>Open to previous grant recipients in Ukraine only.</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002060"/>
              </a:solidFill>
              <a:effectLst/>
              <a:uLnTx/>
              <a:uFillTx/>
              <a:latin typeface="Raleway" panose="020B0003030101060003" pitchFamily="34"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002060"/>
              </a:solidFill>
              <a:effectLst/>
              <a:uLnTx/>
              <a:uFillTx/>
              <a:latin typeface="Raleway" panose="020B0003030101060003" pitchFamily="34"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2060"/>
                </a:solidFill>
                <a:effectLst/>
                <a:uLnTx/>
                <a:uFillTx/>
                <a:latin typeface="Raleway" panose="020B0003030101060003" pitchFamily="34" charset="0"/>
                <a:ea typeface="+mn-ea"/>
                <a:cs typeface="+mn-cs"/>
              </a:rPr>
              <a:t>Maximum grant: </a:t>
            </a:r>
            <a:r>
              <a:rPr kumimoji="0" lang="en-US" sz="1600" b="1" i="0" u="none" strike="noStrike" kern="1200" cap="none" spc="0" normalizeH="0" baseline="0" noProof="0" dirty="0">
                <a:ln>
                  <a:noFill/>
                </a:ln>
                <a:solidFill>
                  <a:srgbClr val="002060"/>
                </a:solidFill>
                <a:effectLst/>
                <a:uLnTx/>
                <a:uFillTx/>
                <a:latin typeface="Raleway" panose="020B0003030101060003" pitchFamily="34" charset="0"/>
                <a:ea typeface="+mn-ea"/>
                <a:cs typeface="+mn-cs"/>
              </a:rPr>
              <a:t>£1,000</a:t>
            </a:r>
            <a:endParaRPr kumimoji="0" lang="en-GB" sz="16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12" name="Rectangle 11">
            <a:extLst>
              <a:ext uri="{FF2B5EF4-FFF2-40B4-BE49-F238E27FC236}">
                <a16:creationId xmlns:a16="http://schemas.microsoft.com/office/drawing/2014/main" id="{AE6AD1E0-AB14-C44E-919D-A622D4E09E66}"/>
              </a:ext>
            </a:extLst>
          </p:cNvPr>
          <p:cNvSpPr/>
          <p:nvPr/>
        </p:nvSpPr>
        <p:spPr bwMode="auto">
          <a:xfrm>
            <a:off x="1202909" y="6084676"/>
            <a:ext cx="7945658" cy="15799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r>
              <a:rPr kumimoji="0" lang="en-US" sz="2000" b="0" i="0" u="none" strike="noStrike" kern="1200" cap="none" spc="0" normalizeH="0" baseline="0" noProof="0" dirty="0">
                <a:ln>
                  <a:noFill/>
                </a:ln>
                <a:solidFill>
                  <a:prstClr val="black"/>
                </a:solidFill>
                <a:effectLst/>
                <a:uLnTx/>
                <a:uFillTx/>
                <a:latin typeface="Raleway" panose="020B0003030101060003" pitchFamily="34" charset="0"/>
                <a:ea typeface="+mn-ea"/>
                <a:cs typeface="+mn-cs"/>
              </a:rPr>
              <a:t>Closing date: Friday 31 January, 23:59 GMT</a:t>
            </a:r>
            <a:r>
              <a:rPr kumimoji="0" lang="en-US" sz="2400" b="0" i="0" u="none" strike="noStrike" kern="1200" cap="none" spc="0" normalizeH="0" baseline="0" noProof="0" dirty="0">
                <a:ln>
                  <a:noFill/>
                </a:ln>
                <a:solidFill>
                  <a:prstClr val="black"/>
                </a:solidFill>
                <a:effectLst/>
                <a:uLnTx/>
                <a:uFillTx/>
                <a:latin typeface="Raleway" panose="020B0003030101060003" pitchFamily="34" charset="0"/>
                <a:ea typeface="+mn-ea"/>
                <a:cs typeface="+mn-cs"/>
              </a:rPr>
              <a:t>.</a:t>
            </a:r>
            <a:endParaRPr kumimoji="0" lang="en-GB" sz="16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5" name="Rectangle 4">
            <a:extLst>
              <a:ext uri="{FF2B5EF4-FFF2-40B4-BE49-F238E27FC236}">
                <a16:creationId xmlns:a16="http://schemas.microsoft.com/office/drawing/2014/main" id="{8F86C5CF-D107-5678-84AC-E8A9A6BB77D0}"/>
              </a:ext>
            </a:extLst>
          </p:cNvPr>
          <p:cNvSpPr/>
          <p:nvPr/>
        </p:nvSpPr>
        <p:spPr bwMode="auto">
          <a:xfrm>
            <a:off x="857514" y="1897411"/>
            <a:ext cx="3347998" cy="473175"/>
          </a:xfrm>
          <a:prstGeom prst="rect">
            <a:avLst/>
          </a:prstGeom>
          <a:solidFill>
            <a:srgbClr val="002060">
              <a:alpha val="25000"/>
            </a:srgbClr>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Raleway" panose="020B0003030101060003" pitchFamily="34" charset="0"/>
                <a:ea typeface="+mn-ea"/>
                <a:cs typeface="+mn-cs"/>
              </a:rPr>
              <a:t>Strand A </a:t>
            </a:r>
            <a:endParaRPr kumimoji="0" lang="en-GB" sz="1600" b="1" i="0" u="none" strike="noStrike" kern="1200" cap="none" spc="0" normalizeH="0" baseline="0" noProof="0" dirty="0">
              <a:ln>
                <a:noFill/>
              </a:ln>
              <a:solidFill>
                <a:prstClr val="white"/>
              </a:solidFill>
              <a:effectLst/>
              <a:uLnTx/>
              <a:uFillTx/>
              <a:latin typeface="Raleway" panose="020B0003030101060003" pitchFamily="34" charset="0"/>
              <a:ea typeface="+mn-ea"/>
              <a:cs typeface="+mn-cs"/>
            </a:endParaRPr>
          </a:p>
        </p:txBody>
      </p:sp>
      <p:sp>
        <p:nvSpPr>
          <p:cNvPr id="14" name="Rectangle 13">
            <a:extLst>
              <a:ext uri="{FF2B5EF4-FFF2-40B4-BE49-F238E27FC236}">
                <a16:creationId xmlns:a16="http://schemas.microsoft.com/office/drawing/2014/main" id="{A11ED1C0-3225-24A4-E6C5-38C31A80F224}"/>
              </a:ext>
            </a:extLst>
          </p:cNvPr>
          <p:cNvSpPr/>
          <p:nvPr/>
        </p:nvSpPr>
        <p:spPr bwMode="auto">
          <a:xfrm>
            <a:off x="5159634" y="1894537"/>
            <a:ext cx="3347998" cy="473175"/>
          </a:xfrm>
          <a:prstGeom prst="rect">
            <a:avLst/>
          </a:prstGeom>
          <a:solidFill>
            <a:srgbClr val="002060"/>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Raleway" panose="020B0003030101060003" pitchFamily="34" charset="0"/>
                <a:ea typeface="+mn-ea"/>
                <a:cs typeface="+mn-cs"/>
              </a:rPr>
              <a:t>Strand B</a:t>
            </a:r>
          </a:p>
        </p:txBody>
      </p:sp>
    </p:spTree>
    <p:extLst>
      <p:ext uri="{BB962C8B-B14F-4D97-AF65-F5344CB8AC3E}">
        <p14:creationId xmlns:p14="http://schemas.microsoft.com/office/powerpoint/2010/main" val="2768320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58A902D3-D565-05A1-CAB6-165336A7C7FB}"/>
            </a:ext>
          </a:extLst>
        </p:cNvPr>
        <p:cNvGrpSpPr/>
        <p:nvPr/>
      </p:nvGrpSpPr>
      <p:grpSpPr>
        <a:xfrm>
          <a:off x="0" y="0"/>
          <a:ext cx="0" cy="0"/>
          <a:chOff x="0" y="0"/>
          <a:chExt cx="0" cy="0"/>
        </a:xfrm>
      </p:grpSpPr>
      <p:sp>
        <p:nvSpPr>
          <p:cNvPr id="7170" name="Slide Number Placeholder 4">
            <a:extLst>
              <a:ext uri="{FF2B5EF4-FFF2-40B4-BE49-F238E27FC236}">
                <a16:creationId xmlns:a16="http://schemas.microsoft.com/office/drawing/2014/main" id="{44970C19-5872-EAC8-53AE-D7E8C9EEFFB3}"/>
              </a:ext>
            </a:extLst>
          </p:cNvPr>
          <p:cNvSpPr>
            <a:spLocks noGrp="1"/>
          </p:cNvSpPr>
          <p:nvPr>
            <p:ph type="sldNum" sz="quarter" idx="11"/>
          </p:nvPr>
        </p:nvSpPr>
        <p:spPr>
          <a:noFill/>
        </p:spPr>
        <p:txBody>
          <a:bodyPr/>
          <a:lstStyle>
            <a:lvl1pPr>
              <a:spcBef>
                <a:spcPct val="20000"/>
              </a:spcBef>
              <a:buClr>
                <a:srgbClr val="8B0F04"/>
              </a:buClr>
              <a:buFont typeface="Wingdings 2" panose="05020102010507070707" pitchFamily="18" charset="2"/>
              <a:buChar char=""/>
              <a:defRPr sz="2400">
                <a:solidFill>
                  <a:srgbClr val="404040"/>
                </a:solidFill>
                <a:latin typeface="Arial" panose="020B0604020202020204" pitchFamily="34" charset="0"/>
              </a:defRPr>
            </a:lvl1pPr>
            <a:lvl2pPr marL="742950" indent="-285750">
              <a:spcBef>
                <a:spcPct val="20000"/>
              </a:spcBef>
              <a:buClr>
                <a:srgbClr val="8B0F04"/>
              </a:buClr>
              <a:buFont typeface="Wingdings" panose="05000000000000000000" pitchFamily="2" charset="2"/>
              <a:buChar char="Ø"/>
              <a:defRPr sz="2000">
                <a:solidFill>
                  <a:srgbClr val="404040"/>
                </a:solidFill>
                <a:latin typeface="Arial" panose="020B0604020202020204" pitchFamily="34" charset="0"/>
              </a:defRPr>
            </a:lvl2pPr>
            <a:lvl3pPr marL="1143000" indent="-228600">
              <a:spcBef>
                <a:spcPct val="20000"/>
              </a:spcBef>
              <a:buClr>
                <a:srgbClr val="8B0F04"/>
              </a:buClr>
              <a:buFont typeface="Arial" panose="020B0604020202020204" pitchFamily="34" charset="0"/>
              <a:buChar char="&gt;"/>
              <a:defRPr>
                <a:solidFill>
                  <a:srgbClr val="404040"/>
                </a:solidFill>
                <a:latin typeface="Arial" panose="020B0604020202020204" pitchFamily="34" charset="0"/>
              </a:defRPr>
            </a:lvl3pPr>
            <a:lvl4pPr marL="1600200" indent="-228600">
              <a:spcBef>
                <a:spcPct val="20000"/>
              </a:spcBef>
              <a:buClr>
                <a:srgbClr val="8B0F04"/>
              </a:buClr>
              <a:buFont typeface="Arial" panose="020B0604020202020204" pitchFamily="34" charset="0"/>
              <a:buChar char="–"/>
              <a:defRPr sz="1600">
                <a:solidFill>
                  <a:srgbClr val="404040"/>
                </a:solidFill>
                <a:latin typeface="Arial" panose="020B0604020202020204" pitchFamily="34" charset="0"/>
              </a:defRPr>
            </a:lvl4pPr>
            <a:lvl5pPr marL="2057400" indent="-228600">
              <a:spcBef>
                <a:spcPct val="20000"/>
              </a:spcBef>
              <a:buClr>
                <a:srgbClr val="8B0F04"/>
              </a:buClr>
              <a:buFont typeface="Arial" panose="020B0604020202020204" pitchFamily="34" charset="0"/>
              <a:buChar char="»"/>
              <a:defRPr sz="1400">
                <a:solidFill>
                  <a:srgbClr val="404040"/>
                </a:solidFill>
                <a:latin typeface="Arial" panose="020B0604020202020204" pitchFamily="34" charset="0"/>
              </a:defRPr>
            </a:lvl5pPr>
            <a:lvl6pPr marL="25146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6pPr>
            <a:lvl7pPr marL="29718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7pPr>
            <a:lvl8pPr marL="34290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8pPr>
            <a:lvl9pPr marL="38862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B6D5C20-0ED1-4600-B03C-CCB85311DE7D}" type="slidenum">
              <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endParaRPr>
          </a:p>
        </p:txBody>
      </p:sp>
      <p:sp>
        <p:nvSpPr>
          <p:cNvPr id="7171" name="Rectangle 2">
            <a:extLst>
              <a:ext uri="{FF2B5EF4-FFF2-40B4-BE49-F238E27FC236}">
                <a16:creationId xmlns:a16="http://schemas.microsoft.com/office/drawing/2014/main" id="{0DD06B90-0451-69F0-3634-1BE7942311C9}"/>
              </a:ext>
            </a:extLst>
          </p:cNvPr>
          <p:cNvSpPr>
            <a:spLocks noGrp="1" noChangeArrowheads="1"/>
          </p:cNvSpPr>
          <p:nvPr>
            <p:ph type="title"/>
          </p:nvPr>
        </p:nvSpPr>
        <p:spPr/>
        <p:txBody>
          <a:bodyPr/>
          <a:lstStyle/>
          <a:p>
            <a:pPr eaLnBrk="1" hangingPunct="1"/>
            <a:r>
              <a:rPr lang="en-US" altLang="en-US" b="1" dirty="0">
                <a:solidFill>
                  <a:srgbClr val="267B91"/>
                </a:solidFill>
                <a:latin typeface="Raleway" panose="020B0003030101060003" pitchFamily="34" charset="0"/>
                <a:ea typeface="Cambria" panose="02040503050406030204" pitchFamily="18" charset="0"/>
              </a:rPr>
              <a:t>What is the focus of Strand B? </a:t>
            </a:r>
          </a:p>
        </p:txBody>
      </p:sp>
      <p:cxnSp>
        <p:nvCxnSpPr>
          <p:cNvPr id="3" name="Straight Connector 2">
            <a:extLst>
              <a:ext uri="{FF2B5EF4-FFF2-40B4-BE49-F238E27FC236}">
                <a16:creationId xmlns:a16="http://schemas.microsoft.com/office/drawing/2014/main" id="{F19EB5DE-F86E-8BA7-677F-4122882231F7}"/>
              </a:ext>
            </a:extLst>
          </p:cNvPr>
          <p:cNvCxnSpPr>
            <a:cxnSpLocks/>
          </p:cNvCxnSpPr>
          <p:nvPr/>
        </p:nvCxnSpPr>
        <p:spPr bwMode="auto">
          <a:xfrm>
            <a:off x="457200" y="1052736"/>
            <a:ext cx="8229600" cy="0"/>
          </a:xfrm>
          <a:prstGeom prst="line">
            <a:avLst/>
          </a:prstGeom>
          <a:noFill/>
          <a:ln w="25400" cap="flat" cmpd="sng" algn="ctr">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tangle 17">
            <a:extLst>
              <a:ext uri="{FF2B5EF4-FFF2-40B4-BE49-F238E27FC236}">
                <a16:creationId xmlns:a16="http://schemas.microsoft.com/office/drawing/2014/main" id="{D2912C95-8B0C-C9CE-5A7E-BAC1D1D95BC3}"/>
              </a:ext>
            </a:extLst>
          </p:cNvPr>
          <p:cNvSpPr/>
          <p:nvPr/>
        </p:nvSpPr>
        <p:spPr bwMode="auto">
          <a:xfrm>
            <a:off x="5131684" y="5257369"/>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Productive and open</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19" name="Rectangle 18">
            <a:extLst>
              <a:ext uri="{FF2B5EF4-FFF2-40B4-BE49-F238E27FC236}">
                <a16:creationId xmlns:a16="http://schemas.microsoft.com/office/drawing/2014/main" id="{B82334B3-74E6-06A9-DF0B-9AC70BD606F5}"/>
              </a:ext>
            </a:extLst>
          </p:cNvPr>
          <p:cNvSpPr/>
          <p:nvPr/>
        </p:nvSpPr>
        <p:spPr bwMode="auto">
          <a:xfrm>
            <a:off x="7002271" y="5220292"/>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Better opportunities; fairer chances</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23" name="Rectangle 22">
            <a:extLst>
              <a:ext uri="{FF2B5EF4-FFF2-40B4-BE49-F238E27FC236}">
                <a16:creationId xmlns:a16="http://schemas.microsoft.com/office/drawing/2014/main" id="{0163FE21-DF4D-8152-6EF6-19D8A59A8CE3}"/>
              </a:ext>
            </a:extLst>
          </p:cNvPr>
          <p:cNvSpPr/>
          <p:nvPr/>
        </p:nvSpPr>
        <p:spPr bwMode="auto">
          <a:xfrm>
            <a:off x="610689" y="3480407"/>
            <a:ext cx="8030074" cy="2684889"/>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p:txBody>
      </p:sp>
      <p:sp>
        <p:nvSpPr>
          <p:cNvPr id="27" name="Rectangle 26">
            <a:extLst>
              <a:ext uri="{FF2B5EF4-FFF2-40B4-BE49-F238E27FC236}">
                <a16:creationId xmlns:a16="http://schemas.microsoft.com/office/drawing/2014/main" id="{020D1FB7-12B1-4121-F5AD-79675E5F0583}"/>
              </a:ext>
            </a:extLst>
          </p:cNvPr>
          <p:cNvSpPr/>
          <p:nvPr/>
        </p:nvSpPr>
        <p:spPr bwMode="auto">
          <a:xfrm>
            <a:off x="599171" y="1360760"/>
            <a:ext cx="7945658" cy="4291331"/>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endParaRP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lang="en-US" sz="1800" dirty="0">
                <a:solidFill>
                  <a:schemeClr val="tx1"/>
                </a:solidFill>
                <a:latin typeface="Raleway" panose="020B0003030101060003" pitchFamily="34" charset="0"/>
              </a:rPr>
              <a:t>Strand B is focused on </a:t>
            </a:r>
            <a:r>
              <a:rPr lang="en-US" sz="1800" b="1" dirty="0">
                <a:solidFill>
                  <a:schemeClr val="tx1"/>
                </a:solidFill>
                <a:latin typeface="Raleway" panose="020B0003030101060003" pitchFamily="34" charset="0"/>
              </a:rPr>
              <a:t>Ukraine </a:t>
            </a:r>
            <a:r>
              <a:rPr lang="en-US" sz="1800" dirty="0">
                <a:solidFill>
                  <a:schemeClr val="tx1"/>
                </a:solidFill>
                <a:latin typeface="Raleway" panose="020B0003030101060003" pitchFamily="34" charset="0"/>
              </a:rPr>
              <a:t>only, and is open to organisations that have previously received funds from us</a:t>
            </a: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kumimoji="0" lang="en-US" sz="1800" b="0" i="0" u="none" strike="noStrike" kern="1200" cap="none" spc="0" normalizeH="0" baseline="0" noProof="0" dirty="0">
                <a:ln>
                  <a:noFill/>
                </a:ln>
                <a:solidFill>
                  <a:schemeClr val="tx1"/>
                </a:solidFill>
                <a:effectLst/>
                <a:uLnTx/>
                <a:uFillTx/>
                <a:latin typeface="Raleway" panose="020B0003030101060003" pitchFamily="34" charset="0"/>
                <a:ea typeface="+mn-ea"/>
                <a:cs typeface="+mn-cs"/>
              </a:rPr>
              <a:t>It is often difficult for organisations to secure funds to support the welfare of their own staff and volunteers – but this is vital for their long term resilience. </a:t>
            </a: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lang="en-US" sz="1800" dirty="0">
                <a:solidFill>
                  <a:schemeClr val="tx1"/>
                </a:solidFill>
                <a:latin typeface="Raleway" panose="020B0003030101060003" pitchFamily="34" charset="0"/>
              </a:rPr>
              <a:t>Strand B can support activities such as:</a:t>
            </a:r>
          </a:p>
          <a:p>
            <a:pPr marL="742950" lvl="1" indent="-285750" eaLnBrk="1" hangingPunct="1">
              <a:spcAft>
                <a:spcPts val="600"/>
              </a:spcAft>
              <a:buClr>
                <a:srgbClr val="4A66AC">
                  <a:lumMod val="50000"/>
                </a:srgbClr>
              </a:buClr>
              <a:buSzPct val="120000"/>
              <a:buFont typeface="Arial" panose="020B0604020202020204" pitchFamily="34" charset="0"/>
              <a:buChar char="•"/>
              <a:defRPr/>
            </a:pPr>
            <a:r>
              <a:rPr lang="en-US" sz="1800" dirty="0">
                <a:solidFill>
                  <a:schemeClr val="tx1"/>
                </a:solidFill>
                <a:latin typeface="Raleway" panose="020B0003030101060003" pitchFamily="34" charset="0"/>
              </a:rPr>
              <a:t>Away days to help you plan ahead</a:t>
            </a:r>
          </a:p>
          <a:p>
            <a:pPr marL="742950" lvl="1" indent="-285750" eaLnBrk="1" hangingPunct="1">
              <a:spcAft>
                <a:spcPts val="600"/>
              </a:spcAft>
              <a:buClr>
                <a:srgbClr val="4A66AC">
                  <a:lumMod val="50000"/>
                </a:srgbClr>
              </a:buClr>
              <a:buSzPct val="120000"/>
              <a:buFont typeface="Arial" panose="020B0604020202020204" pitchFamily="34" charset="0"/>
              <a:buChar char="•"/>
              <a:defRPr/>
            </a:pPr>
            <a:r>
              <a:rPr kumimoji="0" lang="en-US" sz="1800" b="0" i="0" u="none" strike="noStrike" kern="1200" cap="none" spc="0" normalizeH="0" baseline="0" noProof="0" dirty="0" err="1">
                <a:ln>
                  <a:noFill/>
                </a:ln>
                <a:solidFill>
                  <a:schemeClr val="tx1"/>
                </a:solidFill>
                <a:effectLst/>
                <a:uLnTx/>
                <a:uFillTx/>
                <a:latin typeface="Raleway" panose="020B0003030101060003" pitchFamily="34" charset="0"/>
                <a:ea typeface="+mn-ea"/>
                <a:cs typeface="+mn-cs"/>
              </a:rPr>
              <a:t>Develo</a:t>
            </a:r>
            <a:r>
              <a:rPr lang="en-US" sz="1800" dirty="0">
                <a:solidFill>
                  <a:schemeClr val="tx1"/>
                </a:solidFill>
                <a:latin typeface="Raleway" panose="020B0003030101060003" pitchFamily="34" charset="0"/>
              </a:rPr>
              <a:t>ping new collaborations with other organisations </a:t>
            </a:r>
          </a:p>
          <a:p>
            <a:pPr marL="742950" lvl="1" indent="-285750" eaLnBrk="1" hangingPunct="1">
              <a:spcAft>
                <a:spcPts val="600"/>
              </a:spcAft>
              <a:buClr>
                <a:srgbClr val="4A66AC">
                  <a:lumMod val="50000"/>
                </a:srgbClr>
              </a:buClr>
              <a:buSzPct val="120000"/>
              <a:buFont typeface="Arial" panose="020B0604020202020204" pitchFamily="34" charset="0"/>
              <a:buChar char="•"/>
              <a:defRPr/>
            </a:pPr>
            <a:r>
              <a:rPr kumimoji="0" lang="en-US" sz="1800" b="0" i="0" u="none" strike="noStrike" kern="1200" cap="none" spc="0" normalizeH="0" baseline="0" noProof="0" dirty="0">
                <a:ln>
                  <a:noFill/>
                </a:ln>
                <a:solidFill>
                  <a:schemeClr val="tx1"/>
                </a:solidFill>
                <a:effectLst/>
                <a:uLnTx/>
                <a:uFillTx/>
                <a:latin typeface="Raleway" panose="020B0003030101060003" pitchFamily="34" charset="0"/>
                <a:ea typeface="+mn-ea"/>
                <a:cs typeface="+mn-cs"/>
              </a:rPr>
              <a:t>Making </a:t>
            </a:r>
            <a:r>
              <a:rPr kumimoji="0" lang="en-US" sz="1800" b="0" i="0" u="none" strike="noStrike" kern="1200" cap="none" spc="0" normalizeH="0" baseline="0" noProof="0" dirty="0" err="1">
                <a:ln>
                  <a:noFill/>
                </a:ln>
                <a:solidFill>
                  <a:schemeClr val="tx1"/>
                </a:solidFill>
                <a:effectLst/>
                <a:uLnTx/>
                <a:uFillTx/>
                <a:latin typeface="Raleway" panose="020B0003030101060003" pitchFamily="34" charset="0"/>
                <a:ea typeface="+mn-ea"/>
                <a:cs typeface="+mn-cs"/>
              </a:rPr>
              <a:t>organisational</a:t>
            </a:r>
            <a:r>
              <a:rPr kumimoji="0" lang="en-US" sz="1800" b="0" i="0" u="none" strike="noStrike" kern="1200" cap="none" spc="0" normalizeH="0" baseline="0" noProof="0" dirty="0">
                <a:ln>
                  <a:noFill/>
                </a:ln>
                <a:solidFill>
                  <a:schemeClr val="tx1"/>
                </a:solidFill>
                <a:effectLst/>
                <a:uLnTx/>
                <a:uFillTx/>
                <a:latin typeface="Raleway" panose="020B0003030101060003" pitchFamily="34" charset="0"/>
                <a:ea typeface="+mn-ea"/>
                <a:cs typeface="+mn-cs"/>
              </a:rPr>
              <a:t> or administrative improvements </a:t>
            </a:r>
          </a:p>
          <a:p>
            <a:pPr marL="742950" lvl="1" indent="-285750" eaLnBrk="1" hangingPunct="1">
              <a:spcAft>
                <a:spcPts val="600"/>
              </a:spcAft>
              <a:buClr>
                <a:srgbClr val="4A66AC">
                  <a:lumMod val="50000"/>
                </a:srgbClr>
              </a:buClr>
              <a:buSzPct val="120000"/>
              <a:buFont typeface="Arial" panose="020B0604020202020204" pitchFamily="34" charset="0"/>
              <a:buChar char="•"/>
              <a:defRPr/>
            </a:pPr>
            <a:r>
              <a:rPr lang="en-US" sz="1800" dirty="0">
                <a:solidFill>
                  <a:schemeClr val="tx1"/>
                </a:solidFill>
                <a:latin typeface="Raleway" panose="020B0003030101060003" pitchFamily="34" charset="0"/>
              </a:rPr>
              <a:t>Helping volunteers and staff recover from pressure and stress</a:t>
            </a:r>
          </a:p>
          <a:p>
            <a:pPr marL="285750" indent="-285750" eaLnBrk="1" hangingPunct="1">
              <a:spcAft>
                <a:spcPts val="600"/>
              </a:spcAft>
              <a:buClr>
                <a:srgbClr val="4A66AC">
                  <a:lumMod val="50000"/>
                </a:srgbClr>
              </a:buClr>
              <a:buSzPct val="120000"/>
              <a:buFont typeface="Arial" panose="020B0604020202020204" pitchFamily="34" charset="0"/>
              <a:buChar char="•"/>
              <a:defRPr/>
            </a:pPr>
            <a:r>
              <a:rPr kumimoji="0" lang="en-US" sz="1800" b="0" i="0" u="none" strike="noStrike" kern="1200" cap="none" spc="0" normalizeH="0" baseline="0" noProof="0" dirty="0">
                <a:ln>
                  <a:noFill/>
                </a:ln>
                <a:solidFill>
                  <a:schemeClr val="tx1"/>
                </a:solidFill>
                <a:effectLst/>
                <a:uLnTx/>
                <a:uFillTx/>
                <a:latin typeface="Raleway" panose="020B0003030101060003" pitchFamily="34" charset="0"/>
                <a:ea typeface="+mn-ea"/>
                <a:cs typeface="+mn-cs"/>
              </a:rPr>
              <a:t>We can fund 100% of project costs </a:t>
            </a:r>
          </a:p>
          <a:p>
            <a:pPr marL="742950" lvl="1" indent="-285750" eaLnBrk="1" hangingPunct="1">
              <a:spcAft>
                <a:spcPts val="600"/>
              </a:spcAft>
              <a:buClr>
                <a:srgbClr val="4A66AC">
                  <a:lumMod val="50000"/>
                </a:srgbClr>
              </a:buClr>
              <a:buSzPct val="120000"/>
              <a:buFont typeface="Arial" panose="020B0604020202020204" pitchFamily="34" charset="0"/>
              <a:buChar char="•"/>
              <a:defRPr/>
            </a:pPr>
            <a:endParaRPr kumimoji="0" lang="en-US" sz="18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endParaRPr>
          </a:p>
          <a:p>
            <a:pPr algn="ctr" eaLnBrk="1" hangingPunct="1">
              <a:spcAft>
                <a:spcPts val="600"/>
              </a:spcAft>
              <a:buClr>
                <a:srgbClr val="4A66AC">
                  <a:lumMod val="50000"/>
                </a:srgbClr>
              </a:buClr>
              <a:buSzPct val="120000"/>
              <a:defRPr/>
            </a:pPr>
            <a:r>
              <a:rPr kumimoji="0" lang="en-US" sz="2000" b="1" i="0" u="none" strike="noStrike" kern="1200" cap="none" spc="0" normalizeH="0" baseline="0" noProof="0" dirty="0">
                <a:ln>
                  <a:noFill/>
                </a:ln>
                <a:solidFill>
                  <a:schemeClr val="tx1"/>
                </a:solidFill>
                <a:effectLst/>
                <a:uLnTx/>
                <a:uFillTx/>
                <a:latin typeface="Raleway" panose="020B0003030101060003" pitchFamily="34" charset="0"/>
                <a:ea typeface="+mn-ea"/>
                <a:cs typeface="+mn-cs"/>
              </a:rPr>
              <a:t>We’re interested in the challenges you face and the actions that will support your resilience</a:t>
            </a:r>
          </a:p>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GB" sz="2000" b="0" i="0" u="none" strike="noStrike" kern="1200" cap="none" spc="0" normalizeH="0" baseline="0" noProof="0" dirty="0">
              <a:ln>
                <a:noFill/>
              </a:ln>
              <a:solidFill>
                <a:srgbClr val="8B0F04"/>
              </a:solidFill>
              <a:effectLst/>
              <a:uLnTx/>
              <a:uFillTx/>
              <a:latin typeface="Arial" charset="0"/>
              <a:ea typeface="+mn-ea"/>
              <a:cs typeface="+mn-cs"/>
            </a:endParaRPr>
          </a:p>
        </p:txBody>
      </p:sp>
      <p:pic>
        <p:nvPicPr>
          <p:cNvPr id="2" name="Picture 1">
            <a:extLst>
              <a:ext uri="{FF2B5EF4-FFF2-40B4-BE49-F238E27FC236}">
                <a16:creationId xmlns:a16="http://schemas.microsoft.com/office/drawing/2014/main" id="{F91C55DA-314F-2230-B52E-B224A875E1F3}"/>
              </a:ext>
            </a:extLst>
          </p:cNvPr>
          <p:cNvPicPr>
            <a:picLocks noChangeAspect="1"/>
          </p:cNvPicPr>
          <p:nvPr/>
        </p:nvPicPr>
        <p:blipFill>
          <a:blip r:embed="rId3"/>
          <a:stretch>
            <a:fillRect/>
          </a:stretch>
        </p:blipFill>
        <p:spPr>
          <a:xfrm>
            <a:off x="7317435" y="6037086"/>
            <a:ext cx="1583730" cy="615895"/>
          </a:xfrm>
          <a:prstGeom prst="rect">
            <a:avLst/>
          </a:prstGeom>
        </p:spPr>
      </p:pic>
      <p:sp>
        <p:nvSpPr>
          <p:cNvPr id="12" name="Rectangle 11">
            <a:extLst>
              <a:ext uri="{FF2B5EF4-FFF2-40B4-BE49-F238E27FC236}">
                <a16:creationId xmlns:a16="http://schemas.microsoft.com/office/drawing/2014/main" id="{E957F93F-51BC-782A-BFBC-E5330A40A9FF}"/>
              </a:ext>
            </a:extLst>
          </p:cNvPr>
          <p:cNvSpPr/>
          <p:nvPr/>
        </p:nvSpPr>
        <p:spPr bwMode="auto">
          <a:xfrm>
            <a:off x="561261" y="4914572"/>
            <a:ext cx="7945658" cy="1619536"/>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p:txBody>
      </p:sp>
    </p:spTree>
    <p:extLst>
      <p:ext uri="{BB962C8B-B14F-4D97-AF65-F5344CB8AC3E}">
        <p14:creationId xmlns:p14="http://schemas.microsoft.com/office/powerpoint/2010/main" val="3795681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357DFE23-F15C-F577-9F82-B1A1DE9EA61A}"/>
            </a:ext>
          </a:extLst>
        </p:cNvPr>
        <p:cNvGrpSpPr/>
        <p:nvPr/>
      </p:nvGrpSpPr>
      <p:grpSpPr>
        <a:xfrm>
          <a:off x="0" y="0"/>
          <a:ext cx="0" cy="0"/>
          <a:chOff x="0" y="0"/>
          <a:chExt cx="0" cy="0"/>
        </a:xfrm>
      </p:grpSpPr>
      <p:sp>
        <p:nvSpPr>
          <p:cNvPr id="7170" name="Slide Number Placeholder 4">
            <a:extLst>
              <a:ext uri="{FF2B5EF4-FFF2-40B4-BE49-F238E27FC236}">
                <a16:creationId xmlns:a16="http://schemas.microsoft.com/office/drawing/2014/main" id="{A86B60F1-DAE6-C57A-EE16-CD315CE72709}"/>
              </a:ext>
            </a:extLst>
          </p:cNvPr>
          <p:cNvSpPr>
            <a:spLocks noGrp="1"/>
          </p:cNvSpPr>
          <p:nvPr>
            <p:ph type="sldNum" sz="quarter" idx="11"/>
          </p:nvPr>
        </p:nvSpPr>
        <p:spPr>
          <a:noFill/>
        </p:spPr>
        <p:txBody>
          <a:bodyPr/>
          <a:lstStyle>
            <a:lvl1pPr>
              <a:spcBef>
                <a:spcPct val="20000"/>
              </a:spcBef>
              <a:buClr>
                <a:srgbClr val="8B0F04"/>
              </a:buClr>
              <a:buFont typeface="Wingdings 2" panose="05020102010507070707" pitchFamily="18" charset="2"/>
              <a:buChar char=""/>
              <a:defRPr sz="2400">
                <a:solidFill>
                  <a:srgbClr val="404040"/>
                </a:solidFill>
                <a:latin typeface="Arial" panose="020B0604020202020204" pitchFamily="34" charset="0"/>
              </a:defRPr>
            </a:lvl1pPr>
            <a:lvl2pPr marL="742950" indent="-285750">
              <a:spcBef>
                <a:spcPct val="20000"/>
              </a:spcBef>
              <a:buClr>
                <a:srgbClr val="8B0F04"/>
              </a:buClr>
              <a:buFont typeface="Wingdings" panose="05000000000000000000" pitchFamily="2" charset="2"/>
              <a:buChar char="Ø"/>
              <a:defRPr sz="2000">
                <a:solidFill>
                  <a:srgbClr val="404040"/>
                </a:solidFill>
                <a:latin typeface="Arial" panose="020B0604020202020204" pitchFamily="34" charset="0"/>
              </a:defRPr>
            </a:lvl2pPr>
            <a:lvl3pPr marL="1143000" indent="-228600">
              <a:spcBef>
                <a:spcPct val="20000"/>
              </a:spcBef>
              <a:buClr>
                <a:srgbClr val="8B0F04"/>
              </a:buClr>
              <a:buFont typeface="Arial" panose="020B0604020202020204" pitchFamily="34" charset="0"/>
              <a:buChar char="&gt;"/>
              <a:defRPr>
                <a:solidFill>
                  <a:srgbClr val="404040"/>
                </a:solidFill>
                <a:latin typeface="Arial" panose="020B0604020202020204" pitchFamily="34" charset="0"/>
              </a:defRPr>
            </a:lvl3pPr>
            <a:lvl4pPr marL="1600200" indent="-228600">
              <a:spcBef>
                <a:spcPct val="20000"/>
              </a:spcBef>
              <a:buClr>
                <a:srgbClr val="8B0F04"/>
              </a:buClr>
              <a:buFont typeface="Arial" panose="020B0604020202020204" pitchFamily="34" charset="0"/>
              <a:buChar char="–"/>
              <a:defRPr sz="1600">
                <a:solidFill>
                  <a:srgbClr val="404040"/>
                </a:solidFill>
                <a:latin typeface="Arial" panose="020B0604020202020204" pitchFamily="34" charset="0"/>
              </a:defRPr>
            </a:lvl4pPr>
            <a:lvl5pPr marL="2057400" indent="-228600">
              <a:spcBef>
                <a:spcPct val="20000"/>
              </a:spcBef>
              <a:buClr>
                <a:srgbClr val="8B0F04"/>
              </a:buClr>
              <a:buFont typeface="Arial" panose="020B0604020202020204" pitchFamily="34" charset="0"/>
              <a:buChar char="»"/>
              <a:defRPr sz="1400">
                <a:solidFill>
                  <a:srgbClr val="404040"/>
                </a:solidFill>
                <a:latin typeface="Arial" panose="020B0604020202020204" pitchFamily="34" charset="0"/>
              </a:defRPr>
            </a:lvl5pPr>
            <a:lvl6pPr marL="25146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6pPr>
            <a:lvl7pPr marL="29718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7pPr>
            <a:lvl8pPr marL="34290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8pPr>
            <a:lvl9pPr marL="38862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B6D5C20-0ED1-4600-B03C-CCB85311DE7D}" type="slidenum">
              <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endParaRPr>
          </a:p>
        </p:txBody>
      </p:sp>
      <p:sp>
        <p:nvSpPr>
          <p:cNvPr id="7171" name="Rectangle 2">
            <a:extLst>
              <a:ext uri="{FF2B5EF4-FFF2-40B4-BE49-F238E27FC236}">
                <a16:creationId xmlns:a16="http://schemas.microsoft.com/office/drawing/2014/main" id="{41301905-585D-38D4-178B-B9738F52AED2}"/>
              </a:ext>
            </a:extLst>
          </p:cNvPr>
          <p:cNvSpPr>
            <a:spLocks noGrp="1" noChangeArrowheads="1"/>
          </p:cNvSpPr>
          <p:nvPr>
            <p:ph type="title"/>
          </p:nvPr>
        </p:nvSpPr>
        <p:spPr/>
        <p:txBody>
          <a:bodyPr/>
          <a:lstStyle/>
          <a:p>
            <a:pPr eaLnBrk="1" hangingPunct="1"/>
            <a:r>
              <a:rPr lang="en-US" altLang="en-US" b="1" dirty="0">
                <a:solidFill>
                  <a:srgbClr val="267B91"/>
                </a:solidFill>
                <a:latin typeface="Raleway" panose="020B0003030101060003" pitchFamily="34" charset="0"/>
                <a:ea typeface="Cambria" panose="02040503050406030204" pitchFamily="18" charset="0"/>
              </a:rPr>
              <a:t>Safeguarding vulnerable people </a:t>
            </a:r>
          </a:p>
        </p:txBody>
      </p:sp>
      <p:cxnSp>
        <p:nvCxnSpPr>
          <p:cNvPr id="3" name="Straight Connector 2">
            <a:extLst>
              <a:ext uri="{FF2B5EF4-FFF2-40B4-BE49-F238E27FC236}">
                <a16:creationId xmlns:a16="http://schemas.microsoft.com/office/drawing/2014/main" id="{7BBD7B48-2C1A-FE8A-FB70-A34088E1C795}"/>
              </a:ext>
            </a:extLst>
          </p:cNvPr>
          <p:cNvCxnSpPr>
            <a:cxnSpLocks/>
          </p:cNvCxnSpPr>
          <p:nvPr/>
        </p:nvCxnSpPr>
        <p:spPr bwMode="auto">
          <a:xfrm>
            <a:off x="457200" y="1052736"/>
            <a:ext cx="8229600" cy="0"/>
          </a:xfrm>
          <a:prstGeom prst="line">
            <a:avLst/>
          </a:prstGeom>
          <a:noFill/>
          <a:ln w="25400" cap="flat" cmpd="sng" algn="ctr">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tangle 17">
            <a:extLst>
              <a:ext uri="{FF2B5EF4-FFF2-40B4-BE49-F238E27FC236}">
                <a16:creationId xmlns:a16="http://schemas.microsoft.com/office/drawing/2014/main" id="{46DEE655-CF40-11EB-885B-ED4C0882280F}"/>
              </a:ext>
            </a:extLst>
          </p:cNvPr>
          <p:cNvSpPr/>
          <p:nvPr/>
        </p:nvSpPr>
        <p:spPr bwMode="auto">
          <a:xfrm>
            <a:off x="5131684" y="5257369"/>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Productive and open</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19" name="Rectangle 18">
            <a:extLst>
              <a:ext uri="{FF2B5EF4-FFF2-40B4-BE49-F238E27FC236}">
                <a16:creationId xmlns:a16="http://schemas.microsoft.com/office/drawing/2014/main" id="{E8B7A96F-AC13-E1B5-D26B-C58D75F8A8E4}"/>
              </a:ext>
            </a:extLst>
          </p:cNvPr>
          <p:cNvSpPr/>
          <p:nvPr/>
        </p:nvSpPr>
        <p:spPr bwMode="auto">
          <a:xfrm>
            <a:off x="7002271" y="5220292"/>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Better opportunities; fairer chances</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23" name="Rectangle 22">
            <a:extLst>
              <a:ext uri="{FF2B5EF4-FFF2-40B4-BE49-F238E27FC236}">
                <a16:creationId xmlns:a16="http://schemas.microsoft.com/office/drawing/2014/main" id="{60E7DF7E-5350-F987-B178-845128D9FA56}"/>
              </a:ext>
            </a:extLst>
          </p:cNvPr>
          <p:cNvSpPr/>
          <p:nvPr/>
        </p:nvSpPr>
        <p:spPr bwMode="auto">
          <a:xfrm>
            <a:off x="610689" y="3480407"/>
            <a:ext cx="8030074" cy="2684889"/>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p:txBody>
      </p:sp>
      <p:sp>
        <p:nvSpPr>
          <p:cNvPr id="27" name="Rectangle 26">
            <a:extLst>
              <a:ext uri="{FF2B5EF4-FFF2-40B4-BE49-F238E27FC236}">
                <a16:creationId xmlns:a16="http://schemas.microsoft.com/office/drawing/2014/main" id="{24022241-6551-64F4-001A-8342E732ED17}"/>
              </a:ext>
            </a:extLst>
          </p:cNvPr>
          <p:cNvSpPr/>
          <p:nvPr/>
        </p:nvSpPr>
        <p:spPr bwMode="auto">
          <a:xfrm>
            <a:off x="628183" y="1180985"/>
            <a:ext cx="7945658" cy="4291331"/>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endParaRPr>
          </a:p>
          <a:p>
            <a:pPr marR="0" lvl="1" algn="l" defTabSz="914400" rtl="0" eaLnBrk="1" fontAlgn="base" latinLnBrk="0" hangingPunct="1">
              <a:lnSpc>
                <a:spcPct val="100000"/>
              </a:lnSpc>
              <a:spcBef>
                <a:spcPct val="0"/>
              </a:spcBef>
              <a:spcAft>
                <a:spcPts val="600"/>
              </a:spcAft>
              <a:buClr>
                <a:srgbClr val="4A66AC">
                  <a:lumMod val="50000"/>
                </a:srgbClr>
              </a:buClr>
              <a:buSzPct val="120000"/>
              <a:tabLst/>
              <a:defRPr/>
            </a:pPr>
            <a:endParaRPr kumimoji="0" lang="en-US" sz="18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endParaRPr>
          </a:p>
          <a:p>
            <a:pPr marL="0" marR="0" lvl="0" indent="0" algn="ctr"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US" sz="2000" b="1" i="0" u="none" strike="noStrike" kern="1200" cap="none" spc="0" normalizeH="0" baseline="0" noProof="0" dirty="0">
              <a:ln>
                <a:noFill/>
              </a:ln>
              <a:solidFill>
                <a:prstClr val="black"/>
              </a:solidFill>
              <a:effectLst/>
              <a:uLnTx/>
              <a:uFillTx/>
              <a:latin typeface="Raleway" panose="020B0003030101060003" pitchFamily="34" charset="0"/>
              <a:ea typeface="+mn-ea"/>
              <a:cs typeface="+mn-cs"/>
            </a:endParaRPr>
          </a:p>
          <a:p>
            <a:pPr marL="0" marR="0" lvl="0" indent="0" algn="ctr"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lang="en-US" sz="2000" b="1" dirty="0">
              <a:solidFill>
                <a:prstClr val="black"/>
              </a:solidFill>
              <a:latin typeface="Raleway" panose="020B0003030101060003" pitchFamily="34" charset="0"/>
            </a:endParaRPr>
          </a:p>
          <a:p>
            <a:pPr marL="0" marR="0" lvl="0" indent="0" algn="ctr"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US" sz="2000" b="1" i="0" u="none" strike="noStrike" kern="1200" cap="none" spc="0" normalizeH="0" baseline="0" noProof="0" dirty="0">
              <a:ln>
                <a:noFill/>
              </a:ln>
              <a:solidFill>
                <a:prstClr val="black"/>
              </a:solidFill>
              <a:effectLst/>
              <a:uLnTx/>
              <a:uFillTx/>
              <a:latin typeface="Raleway" panose="020B0003030101060003" pitchFamily="34" charset="0"/>
              <a:ea typeface="+mn-ea"/>
              <a:cs typeface="+mn-cs"/>
            </a:endParaRPr>
          </a:p>
          <a:p>
            <a:pPr marL="285750" marR="0" lvl="0" indent="-285750"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lang="en-US" sz="1800" dirty="0">
              <a:solidFill>
                <a:schemeClr val="tx1"/>
              </a:solidFill>
              <a:latin typeface="Raleway" panose="020B0003030101060003" pitchFamily="34" charset="0"/>
            </a:endParaRPr>
          </a:p>
          <a:p>
            <a:pPr marL="285750" marR="0" lvl="0" indent="-285750"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lang="en-US" sz="1800" dirty="0">
              <a:solidFill>
                <a:schemeClr val="tx1"/>
              </a:solidFill>
              <a:latin typeface="Raleway" panose="020B0003030101060003" pitchFamily="34" charset="0"/>
            </a:endParaRPr>
          </a:p>
          <a:p>
            <a:pPr marL="285750" marR="0" lvl="0" indent="-285750"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lang="en-US" sz="1800" dirty="0">
                <a:solidFill>
                  <a:schemeClr val="tx1"/>
                </a:solidFill>
                <a:latin typeface="Raleway" panose="020B0003030101060003" pitchFamily="34" charset="0"/>
              </a:rPr>
              <a:t>We want to ensure that everyone is protected from harm – especially vulnerable people </a:t>
            </a:r>
          </a:p>
          <a:p>
            <a:pPr marL="285750" marR="0" lvl="0" indent="-285750"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lang="en-US" sz="1800" dirty="0">
                <a:solidFill>
                  <a:schemeClr val="tx1"/>
                </a:solidFill>
                <a:latin typeface="Raleway" panose="020B0003030101060003" pitchFamily="34" charset="0"/>
              </a:rPr>
              <a:t>Please </a:t>
            </a:r>
            <a:r>
              <a:rPr lang="en-US" sz="1800" dirty="0" err="1">
                <a:solidFill>
                  <a:schemeClr val="tx1"/>
                </a:solidFill>
                <a:latin typeface="Raleway" panose="020B0003030101060003" pitchFamily="34" charset="0"/>
              </a:rPr>
              <a:t>familiarise</a:t>
            </a:r>
            <a:r>
              <a:rPr lang="en-US" sz="1800" dirty="0">
                <a:solidFill>
                  <a:schemeClr val="tx1"/>
                </a:solidFill>
                <a:latin typeface="Raleway" panose="020B0003030101060003" pitchFamily="34" charset="0"/>
              </a:rPr>
              <a:t> yourself with our Safeguarding Policy</a:t>
            </a:r>
          </a:p>
          <a:p>
            <a:pPr marL="285750" marR="0" lvl="0" indent="-285750"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lang="en-US" sz="1800" dirty="0">
                <a:solidFill>
                  <a:schemeClr val="tx1"/>
                </a:solidFill>
                <a:latin typeface="Raleway" panose="020B0003030101060003" pitchFamily="34" charset="0"/>
              </a:rPr>
              <a:t>Think about the measures you can take to protect people from harm – and where you already have policies in place, please tell us about them</a:t>
            </a:r>
          </a:p>
          <a:p>
            <a:pPr marL="285750" marR="0" lvl="0" indent="-285750"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lang="en-US" sz="1800" dirty="0">
              <a:solidFill>
                <a:schemeClr val="tx1"/>
              </a:solidFill>
              <a:latin typeface="Raleway" panose="020B0003030101060003" pitchFamily="34" charset="0"/>
            </a:endParaRPr>
          </a:p>
          <a:p>
            <a:pPr marR="0" lvl="0" algn="ctr" defTabSz="914400" rtl="0" eaLnBrk="1" fontAlgn="base" latinLnBrk="0" hangingPunct="1">
              <a:lnSpc>
                <a:spcPct val="100000"/>
              </a:lnSpc>
              <a:spcBef>
                <a:spcPct val="0"/>
              </a:spcBef>
              <a:spcAft>
                <a:spcPts val="600"/>
              </a:spcAft>
              <a:buClr>
                <a:srgbClr val="4A66AC">
                  <a:lumMod val="50000"/>
                </a:srgbClr>
              </a:buClr>
              <a:buSzPct val="120000"/>
              <a:tabLst/>
              <a:defRPr/>
            </a:pPr>
            <a:r>
              <a:rPr kumimoji="0" lang="en-US" sz="2000" b="1" i="0" u="none" strike="noStrike" kern="1200" cap="none" spc="0" normalizeH="0" baseline="0" noProof="0" dirty="0">
                <a:ln>
                  <a:noFill/>
                </a:ln>
                <a:solidFill>
                  <a:schemeClr val="tx1"/>
                </a:solidFill>
                <a:effectLst/>
                <a:uLnTx/>
                <a:uFillTx/>
                <a:latin typeface="Raleway" panose="020B0003030101060003" pitchFamily="34" charset="0"/>
                <a:ea typeface="+mn-ea"/>
                <a:cs typeface="+mn-cs"/>
              </a:rPr>
              <a:t>We’re interested in making sure that services and activities are safe, and what that means in the context of your project</a:t>
            </a:r>
          </a:p>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GB" sz="2000" b="0" i="0" u="none" strike="noStrike" kern="1200" cap="none" spc="0" normalizeH="0" baseline="0" noProof="0" dirty="0">
              <a:ln>
                <a:noFill/>
              </a:ln>
              <a:solidFill>
                <a:srgbClr val="8B0F04"/>
              </a:solidFill>
              <a:effectLst/>
              <a:uLnTx/>
              <a:uFillTx/>
              <a:latin typeface="Arial" charset="0"/>
              <a:ea typeface="+mn-ea"/>
              <a:cs typeface="+mn-cs"/>
            </a:endParaRPr>
          </a:p>
        </p:txBody>
      </p:sp>
      <p:pic>
        <p:nvPicPr>
          <p:cNvPr id="2" name="Picture 1">
            <a:extLst>
              <a:ext uri="{FF2B5EF4-FFF2-40B4-BE49-F238E27FC236}">
                <a16:creationId xmlns:a16="http://schemas.microsoft.com/office/drawing/2014/main" id="{DFF088D2-50D7-2ACE-2A15-6420A3C231E9}"/>
              </a:ext>
            </a:extLst>
          </p:cNvPr>
          <p:cNvPicPr>
            <a:picLocks noChangeAspect="1"/>
          </p:cNvPicPr>
          <p:nvPr/>
        </p:nvPicPr>
        <p:blipFill>
          <a:blip r:embed="rId3"/>
          <a:stretch>
            <a:fillRect/>
          </a:stretch>
        </p:blipFill>
        <p:spPr>
          <a:xfrm>
            <a:off x="7317435" y="6037086"/>
            <a:ext cx="1583730" cy="615895"/>
          </a:xfrm>
          <a:prstGeom prst="rect">
            <a:avLst/>
          </a:prstGeom>
        </p:spPr>
      </p:pic>
      <p:sp>
        <p:nvSpPr>
          <p:cNvPr id="12" name="Rectangle 11">
            <a:extLst>
              <a:ext uri="{FF2B5EF4-FFF2-40B4-BE49-F238E27FC236}">
                <a16:creationId xmlns:a16="http://schemas.microsoft.com/office/drawing/2014/main" id="{CAC3BC1D-1055-2F3E-C30A-0F2E9A071A43}"/>
              </a:ext>
            </a:extLst>
          </p:cNvPr>
          <p:cNvSpPr/>
          <p:nvPr/>
        </p:nvSpPr>
        <p:spPr bwMode="auto">
          <a:xfrm>
            <a:off x="561261" y="4914572"/>
            <a:ext cx="7945658" cy="1619536"/>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p:txBody>
      </p:sp>
      <p:sp>
        <p:nvSpPr>
          <p:cNvPr id="4" name="Rectangle 3">
            <a:extLst>
              <a:ext uri="{FF2B5EF4-FFF2-40B4-BE49-F238E27FC236}">
                <a16:creationId xmlns:a16="http://schemas.microsoft.com/office/drawing/2014/main" id="{11E905D8-30F6-9C68-67E1-84F80259A558}"/>
              </a:ext>
            </a:extLst>
          </p:cNvPr>
          <p:cNvSpPr/>
          <p:nvPr/>
        </p:nvSpPr>
        <p:spPr bwMode="auto">
          <a:xfrm>
            <a:off x="457199" y="1395279"/>
            <a:ext cx="8183563" cy="1529666"/>
          </a:xfrm>
          <a:prstGeom prst="rect">
            <a:avLst/>
          </a:prstGeom>
          <a:solidFill>
            <a:srgbClr val="FFC000"/>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800" b="0" i="1" u="none" strike="noStrike" kern="1200" cap="none" spc="0" normalizeH="0" baseline="0" noProof="0" dirty="0">
                <a:ln>
                  <a:noFill/>
                </a:ln>
                <a:solidFill>
                  <a:srgbClr val="002060"/>
                </a:solidFill>
                <a:effectLst/>
                <a:uLnTx/>
                <a:uFillTx/>
                <a:latin typeface="Raleway" pitchFamily="2" charset="0"/>
                <a:ea typeface="Times New Roman" panose="02020603050405020304" pitchFamily="18" charset="0"/>
                <a:cs typeface="Arial" panose="020B0604020202020204" pitchFamily="34" charset="0"/>
              </a:rPr>
              <a:t>“Everyone, regardless of age,</a:t>
            </a:r>
            <a:r>
              <a:rPr lang="en-GB" sz="1800" i="1" dirty="0">
                <a:solidFill>
                  <a:srgbClr val="002060"/>
                </a:solidFill>
                <a:latin typeface="Raleway" pitchFamily="2" charset="0"/>
                <a:ea typeface="Times New Roman" panose="02020603050405020304" pitchFamily="18" charset="0"/>
                <a:cs typeface="Arial" panose="020B0604020202020204" pitchFamily="34" charset="0"/>
              </a:rPr>
              <a:t> </a:t>
            </a:r>
            <a:r>
              <a:rPr lang="en-US" sz="1800" i="1" dirty="0">
                <a:solidFill>
                  <a:srgbClr val="002060"/>
                </a:solidFill>
                <a:latin typeface="Raleway" pitchFamily="2" charset="0"/>
              </a:rPr>
              <a:t>gender, disability, sexual orientation, ethnicity, or nationality, has the right to be protected from all forms of harm, abuse, neglect, and exploitation”</a:t>
            </a:r>
            <a:endParaRPr kumimoji="0" lang="en-GB" sz="1800" b="0" i="1" u="none" strike="noStrike" kern="1200" cap="none" spc="0" normalizeH="0" baseline="0" noProof="0" dirty="0">
              <a:ln>
                <a:noFill/>
              </a:ln>
              <a:solidFill>
                <a:srgbClr val="002060"/>
              </a:solidFill>
              <a:effectLst/>
              <a:uLnTx/>
              <a:uFillTx/>
              <a:latin typeface="Raleway" pitchFamily="2" charset="0"/>
            </a:endParaRPr>
          </a:p>
        </p:txBody>
      </p:sp>
    </p:spTree>
    <p:extLst>
      <p:ext uri="{BB962C8B-B14F-4D97-AF65-F5344CB8AC3E}">
        <p14:creationId xmlns:p14="http://schemas.microsoft.com/office/powerpoint/2010/main" val="49478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Slide Number Placeholder 4">
            <a:extLst>
              <a:ext uri="{FF2B5EF4-FFF2-40B4-BE49-F238E27FC236}">
                <a16:creationId xmlns:a16="http://schemas.microsoft.com/office/drawing/2014/main" id="{C3FB7ECC-0552-47A5-8ECE-4A6772978247}"/>
              </a:ext>
            </a:extLst>
          </p:cNvPr>
          <p:cNvSpPr>
            <a:spLocks noGrp="1"/>
          </p:cNvSpPr>
          <p:nvPr>
            <p:ph type="sldNum" sz="quarter" idx="11"/>
          </p:nvPr>
        </p:nvSpPr>
        <p:spPr>
          <a:noFill/>
        </p:spPr>
        <p:txBody>
          <a:bodyPr/>
          <a:lstStyle>
            <a:lvl1pPr>
              <a:spcBef>
                <a:spcPct val="20000"/>
              </a:spcBef>
              <a:buClr>
                <a:srgbClr val="8B0F04"/>
              </a:buClr>
              <a:buFont typeface="Wingdings 2" panose="05020102010507070707" pitchFamily="18" charset="2"/>
              <a:buChar char=""/>
              <a:defRPr sz="2400">
                <a:solidFill>
                  <a:srgbClr val="404040"/>
                </a:solidFill>
                <a:latin typeface="Arial" panose="020B0604020202020204" pitchFamily="34" charset="0"/>
              </a:defRPr>
            </a:lvl1pPr>
            <a:lvl2pPr marL="742950" indent="-285750">
              <a:spcBef>
                <a:spcPct val="20000"/>
              </a:spcBef>
              <a:buClr>
                <a:srgbClr val="8B0F04"/>
              </a:buClr>
              <a:buFont typeface="Wingdings" panose="05000000000000000000" pitchFamily="2" charset="2"/>
              <a:buChar char="Ø"/>
              <a:defRPr sz="2000">
                <a:solidFill>
                  <a:srgbClr val="404040"/>
                </a:solidFill>
                <a:latin typeface="Arial" panose="020B0604020202020204" pitchFamily="34" charset="0"/>
              </a:defRPr>
            </a:lvl2pPr>
            <a:lvl3pPr marL="1143000" indent="-228600">
              <a:spcBef>
                <a:spcPct val="20000"/>
              </a:spcBef>
              <a:buClr>
                <a:srgbClr val="8B0F04"/>
              </a:buClr>
              <a:buFont typeface="Arial" panose="020B0604020202020204" pitchFamily="34" charset="0"/>
              <a:buChar char="&gt;"/>
              <a:defRPr>
                <a:solidFill>
                  <a:srgbClr val="404040"/>
                </a:solidFill>
                <a:latin typeface="Arial" panose="020B0604020202020204" pitchFamily="34" charset="0"/>
              </a:defRPr>
            </a:lvl3pPr>
            <a:lvl4pPr marL="1600200" indent="-228600">
              <a:spcBef>
                <a:spcPct val="20000"/>
              </a:spcBef>
              <a:buClr>
                <a:srgbClr val="8B0F04"/>
              </a:buClr>
              <a:buFont typeface="Arial" panose="020B0604020202020204" pitchFamily="34" charset="0"/>
              <a:buChar char="–"/>
              <a:defRPr sz="1600">
                <a:solidFill>
                  <a:srgbClr val="404040"/>
                </a:solidFill>
                <a:latin typeface="Arial" panose="020B0604020202020204" pitchFamily="34" charset="0"/>
              </a:defRPr>
            </a:lvl4pPr>
            <a:lvl5pPr marL="2057400" indent="-228600">
              <a:spcBef>
                <a:spcPct val="20000"/>
              </a:spcBef>
              <a:buClr>
                <a:srgbClr val="8B0F04"/>
              </a:buClr>
              <a:buFont typeface="Arial" panose="020B0604020202020204" pitchFamily="34" charset="0"/>
              <a:buChar char="»"/>
              <a:defRPr sz="1400">
                <a:solidFill>
                  <a:srgbClr val="404040"/>
                </a:solidFill>
                <a:latin typeface="Arial" panose="020B0604020202020204" pitchFamily="34" charset="0"/>
              </a:defRPr>
            </a:lvl5pPr>
            <a:lvl6pPr marL="25146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6pPr>
            <a:lvl7pPr marL="29718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7pPr>
            <a:lvl8pPr marL="34290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8pPr>
            <a:lvl9pPr marL="38862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B6D5C20-0ED1-4600-B03C-CCB85311DE7D}" type="slidenum">
              <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endParaRPr>
          </a:p>
        </p:txBody>
      </p:sp>
      <p:sp>
        <p:nvSpPr>
          <p:cNvPr id="7171" name="Rectangle 2">
            <a:extLst>
              <a:ext uri="{FF2B5EF4-FFF2-40B4-BE49-F238E27FC236}">
                <a16:creationId xmlns:a16="http://schemas.microsoft.com/office/drawing/2014/main" id="{46B9E36B-1918-488F-A4BF-C72AE2D4D3C8}"/>
              </a:ext>
            </a:extLst>
          </p:cNvPr>
          <p:cNvSpPr>
            <a:spLocks noGrp="1" noChangeArrowheads="1"/>
          </p:cNvSpPr>
          <p:nvPr>
            <p:ph type="title"/>
          </p:nvPr>
        </p:nvSpPr>
        <p:spPr/>
        <p:txBody>
          <a:bodyPr/>
          <a:lstStyle/>
          <a:p>
            <a:pPr eaLnBrk="1" hangingPunct="1"/>
            <a:r>
              <a:rPr lang="en-US" altLang="en-US" b="1" dirty="0">
                <a:solidFill>
                  <a:srgbClr val="267B91"/>
                </a:solidFill>
                <a:latin typeface="Raleway" panose="020B0003030101060003" pitchFamily="34" charset="0"/>
                <a:ea typeface="Cambria" panose="02040503050406030204" pitchFamily="18" charset="0"/>
              </a:rPr>
              <a:t>Finally…</a:t>
            </a:r>
          </a:p>
        </p:txBody>
      </p:sp>
      <p:cxnSp>
        <p:nvCxnSpPr>
          <p:cNvPr id="3" name="Straight Connector 2">
            <a:extLst>
              <a:ext uri="{FF2B5EF4-FFF2-40B4-BE49-F238E27FC236}">
                <a16:creationId xmlns:a16="http://schemas.microsoft.com/office/drawing/2014/main" id="{4C1BD6C1-598F-4C65-9B55-750803175B12}"/>
              </a:ext>
            </a:extLst>
          </p:cNvPr>
          <p:cNvCxnSpPr>
            <a:cxnSpLocks/>
          </p:cNvCxnSpPr>
          <p:nvPr/>
        </p:nvCxnSpPr>
        <p:spPr bwMode="auto">
          <a:xfrm>
            <a:off x="457200" y="1052736"/>
            <a:ext cx="8229600" cy="0"/>
          </a:xfrm>
          <a:prstGeom prst="line">
            <a:avLst/>
          </a:prstGeom>
          <a:noFill/>
          <a:ln w="25400" cap="flat" cmpd="sng" algn="ctr">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tangle 17">
            <a:extLst>
              <a:ext uri="{FF2B5EF4-FFF2-40B4-BE49-F238E27FC236}">
                <a16:creationId xmlns:a16="http://schemas.microsoft.com/office/drawing/2014/main" id="{C1AC4678-DC9A-436A-B305-CBC6C4EC7912}"/>
              </a:ext>
            </a:extLst>
          </p:cNvPr>
          <p:cNvSpPr/>
          <p:nvPr/>
        </p:nvSpPr>
        <p:spPr bwMode="auto">
          <a:xfrm>
            <a:off x="5131684" y="5257369"/>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Productive and open</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19" name="Rectangle 18">
            <a:extLst>
              <a:ext uri="{FF2B5EF4-FFF2-40B4-BE49-F238E27FC236}">
                <a16:creationId xmlns:a16="http://schemas.microsoft.com/office/drawing/2014/main" id="{2B2FAEBA-BF3F-4801-8987-BCA6445929F1}"/>
              </a:ext>
            </a:extLst>
          </p:cNvPr>
          <p:cNvSpPr/>
          <p:nvPr/>
        </p:nvSpPr>
        <p:spPr bwMode="auto">
          <a:xfrm>
            <a:off x="7002271" y="5220292"/>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Better opportunities; fairer chances</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23" name="Rectangle 22">
            <a:extLst>
              <a:ext uri="{FF2B5EF4-FFF2-40B4-BE49-F238E27FC236}">
                <a16:creationId xmlns:a16="http://schemas.microsoft.com/office/drawing/2014/main" id="{F16F9AE7-27CD-4621-9805-0E37DAC67AAF}"/>
              </a:ext>
            </a:extLst>
          </p:cNvPr>
          <p:cNvSpPr/>
          <p:nvPr/>
        </p:nvSpPr>
        <p:spPr bwMode="auto">
          <a:xfrm>
            <a:off x="674146" y="3484337"/>
            <a:ext cx="8030074" cy="2684889"/>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p:txBody>
      </p:sp>
      <p:sp>
        <p:nvSpPr>
          <p:cNvPr id="27" name="Rectangle 26">
            <a:extLst>
              <a:ext uri="{FF2B5EF4-FFF2-40B4-BE49-F238E27FC236}">
                <a16:creationId xmlns:a16="http://schemas.microsoft.com/office/drawing/2014/main" id="{B71F45E5-6ED0-43E6-850A-1EA83B3B7501}"/>
              </a:ext>
            </a:extLst>
          </p:cNvPr>
          <p:cNvSpPr/>
          <p:nvPr/>
        </p:nvSpPr>
        <p:spPr bwMode="auto">
          <a:xfrm>
            <a:off x="610689" y="2740116"/>
            <a:ext cx="7573229" cy="3206667"/>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a:p>
            <a:pPr marL="285750" marR="0" lvl="0" indent="-285750" algn="l" defTabSz="914400" rtl="0" eaLnBrk="1" fontAlgn="base" latinLnBrk="0" hangingPunct="1">
              <a:lnSpc>
                <a:spcPct val="100000"/>
              </a:lnSpc>
              <a:spcBef>
                <a:spcPct val="0"/>
              </a:spcBef>
              <a:spcAft>
                <a:spcPts val="1200"/>
              </a:spcAft>
              <a:buClr>
                <a:srgbClr val="4A66AC">
                  <a:lumMod val="50000"/>
                </a:srgbClr>
              </a:buClr>
              <a:buSzPct val="120000"/>
              <a:buFont typeface="Arial" panose="020B0604020202020204" pitchFamily="34" charset="0"/>
              <a:buChar char="•"/>
              <a:tabLst/>
              <a:defRPr/>
            </a:pPr>
            <a:r>
              <a:rPr kumimoji="0" lang="en-US" sz="18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rPr>
              <a:t>We want projects - and applicant organisations -  to succeed!</a:t>
            </a:r>
          </a:p>
          <a:p>
            <a:pPr marL="285750" marR="0" lvl="0" indent="-285750" algn="l" defTabSz="914400" rtl="0" eaLnBrk="1" fontAlgn="base" latinLnBrk="0" hangingPunct="1">
              <a:lnSpc>
                <a:spcPct val="100000"/>
              </a:lnSpc>
              <a:spcBef>
                <a:spcPct val="0"/>
              </a:spcBef>
              <a:spcAft>
                <a:spcPts val="1200"/>
              </a:spcAft>
              <a:buClr>
                <a:srgbClr val="4A66AC">
                  <a:lumMod val="50000"/>
                </a:srgbClr>
              </a:buClr>
              <a:buSzPct val="120000"/>
              <a:buFont typeface="Arial" panose="020B0604020202020204" pitchFamily="34" charset="0"/>
              <a:buChar char="•"/>
              <a:tabLst/>
              <a:defRPr/>
            </a:pPr>
            <a:r>
              <a:rPr lang="en-US" sz="1800" dirty="0">
                <a:solidFill>
                  <a:prstClr val="black">
                    <a:lumMod val="85000"/>
                    <a:lumOff val="15000"/>
                  </a:prstClr>
                </a:solidFill>
                <a:latin typeface="Raleway" panose="020B0003030101060003" pitchFamily="34" charset="0"/>
              </a:rPr>
              <a:t>We want to learn from the projects we fund – to inform future Small Grants Scheme rounds, support partnerships and find out what works. Learning is really important – we try to find out what works and why; we don’t just measure outputs</a:t>
            </a:r>
          </a:p>
          <a:p>
            <a:pPr marL="285750" marR="0" lvl="0" indent="-285750" algn="l" defTabSz="914400" rtl="0" eaLnBrk="1" fontAlgn="base" latinLnBrk="0" hangingPunct="1">
              <a:lnSpc>
                <a:spcPct val="100000"/>
              </a:lnSpc>
              <a:spcBef>
                <a:spcPct val="0"/>
              </a:spcBef>
              <a:spcAft>
                <a:spcPts val="1200"/>
              </a:spcAft>
              <a:buClr>
                <a:srgbClr val="4A66AC">
                  <a:lumMod val="50000"/>
                </a:srgbClr>
              </a:buClr>
              <a:buSzPct val="120000"/>
              <a:buFont typeface="Arial" panose="020B0604020202020204" pitchFamily="34" charset="0"/>
              <a:buChar char="•"/>
              <a:tabLst/>
              <a:defRPr/>
            </a:pPr>
            <a:r>
              <a:rPr lang="en-US" sz="1800" dirty="0">
                <a:solidFill>
                  <a:prstClr val="black">
                    <a:lumMod val="85000"/>
                    <a:lumOff val="15000"/>
                  </a:prstClr>
                </a:solidFill>
                <a:latin typeface="Raleway" panose="020B0003030101060003" pitchFamily="34" charset="0"/>
              </a:rPr>
              <a:t>Please follow the guidance – but we’re more interested in the quality of the project itself than perfect bid-writing</a:t>
            </a:r>
          </a:p>
          <a:p>
            <a:pPr marL="285750" marR="0" lvl="0" indent="-285750" algn="l" defTabSz="914400" rtl="0" eaLnBrk="1" fontAlgn="base" latinLnBrk="0" hangingPunct="1">
              <a:lnSpc>
                <a:spcPct val="100000"/>
              </a:lnSpc>
              <a:spcBef>
                <a:spcPct val="0"/>
              </a:spcBef>
              <a:spcAft>
                <a:spcPts val="1200"/>
              </a:spcAft>
              <a:buClr>
                <a:srgbClr val="4A66AC">
                  <a:lumMod val="50000"/>
                </a:srgbClr>
              </a:buClr>
              <a:buSzPct val="120000"/>
              <a:buFont typeface="Arial" panose="020B0604020202020204" pitchFamily="34" charset="0"/>
              <a:buChar char="•"/>
              <a:tabLst/>
              <a:defRPr/>
            </a:pPr>
            <a:r>
              <a:rPr lang="en-US" sz="1800" dirty="0">
                <a:solidFill>
                  <a:prstClr val="black">
                    <a:lumMod val="85000"/>
                    <a:lumOff val="15000"/>
                  </a:prstClr>
                </a:solidFill>
                <a:latin typeface="Raleway" panose="020B0003030101060003" pitchFamily="34" charset="0"/>
              </a:rPr>
              <a:t>We can only fund a limited number of projects a year. But please don’t be discouraged if we can’t fund you this time. </a:t>
            </a:r>
          </a:p>
          <a:p>
            <a:pPr marL="285750" marR="0" lvl="0" indent="-285750" algn="l" defTabSz="914400" rtl="0" eaLnBrk="1" fontAlgn="base" latinLnBrk="0" hangingPunct="1">
              <a:lnSpc>
                <a:spcPct val="100000"/>
              </a:lnSpc>
              <a:spcBef>
                <a:spcPct val="0"/>
              </a:spcBef>
              <a:spcAft>
                <a:spcPts val="1200"/>
              </a:spcAft>
              <a:buClr>
                <a:srgbClr val="4A66AC">
                  <a:lumMod val="50000"/>
                </a:srgbClr>
              </a:buClr>
              <a:buSzPct val="120000"/>
              <a:buFont typeface="Arial" panose="020B0604020202020204" pitchFamily="34" charset="0"/>
              <a:buChar char="•"/>
              <a:tabLst/>
              <a:defRPr/>
            </a:pPr>
            <a:r>
              <a:rPr lang="en-US" sz="1800" dirty="0">
                <a:solidFill>
                  <a:prstClr val="black">
                    <a:lumMod val="85000"/>
                    <a:lumOff val="15000"/>
                  </a:prstClr>
                </a:solidFill>
                <a:latin typeface="Raleway" panose="020B0003030101060003" pitchFamily="34" charset="0"/>
              </a:rPr>
              <a:t>We’re interested in your feedback. If you have any comments on the process – or how it could be improved – please let us know</a:t>
            </a:r>
          </a:p>
          <a:p>
            <a:pPr marR="0" lvl="0" algn="l" defTabSz="914400" rtl="0" eaLnBrk="1" fontAlgn="base" latinLnBrk="0" hangingPunct="1">
              <a:lnSpc>
                <a:spcPct val="100000"/>
              </a:lnSpc>
              <a:spcBef>
                <a:spcPct val="0"/>
              </a:spcBef>
              <a:spcAft>
                <a:spcPts val="600"/>
              </a:spcAft>
              <a:buClr>
                <a:srgbClr val="4A66AC">
                  <a:lumMod val="50000"/>
                </a:srgbClr>
              </a:buClr>
              <a:buSzPct val="120000"/>
              <a:tabLst/>
              <a:defRPr/>
            </a:pPr>
            <a:endParaRPr lang="en-US" sz="2000" dirty="0">
              <a:solidFill>
                <a:prstClr val="black">
                  <a:lumMod val="85000"/>
                  <a:lumOff val="15000"/>
                </a:prstClr>
              </a:solidFill>
              <a:latin typeface="Raleway" panose="020B0003030101060003" pitchFamily="34" charset="0"/>
            </a:endParaRPr>
          </a:p>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endParaRP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endParaRPr>
          </a:p>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GB" sz="1600" b="0" i="0" u="none" strike="noStrike" kern="1200" cap="none" spc="0" normalizeH="0" baseline="0" noProof="0" dirty="0">
              <a:ln>
                <a:noFill/>
              </a:ln>
              <a:solidFill>
                <a:srgbClr val="8B0F04"/>
              </a:solidFill>
              <a:effectLst/>
              <a:uLnTx/>
              <a:uFillTx/>
              <a:latin typeface="Arial" charset="0"/>
              <a:ea typeface="+mn-ea"/>
              <a:cs typeface="+mn-cs"/>
            </a:endParaRPr>
          </a:p>
        </p:txBody>
      </p:sp>
      <p:pic>
        <p:nvPicPr>
          <p:cNvPr id="2" name="Picture 1">
            <a:extLst>
              <a:ext uri="{FF2B5EF4-FFF2-40B4-BE49-F238E27FC236}">
                <a16:creationId xmlns:a16="http://schemas.microsoft.com/office/drawing/2014/main" id="{1C3BCB5B-EC78-47D5-87E2-A202F7804498}"/>
              </a:ext>
            </a:extLst>
          </p:cNvPr>
          <p:cNvPicPr>
            <a:picLocks noChangeAspect="1"/>
          </p:cNvPicPr>
          <p:nvPr/>
        </p:nvPicPr>
        <p:blipFill>
          <a:blip r:embed="rId3"/>
          <a:stretch>
            <a:fillRect/>
          </a:stretch>
        </p:blipFill>
        <p:spPr>
          <a:xfrm>
            <a:off x="7253309" y="6169226"/>
            <a:ext cx="1585097" cy="615749"/>
          </a:xfrm>
          <a:prstGeom prst="rect">
            <a:avLst/>
          </a:prstGeom>
        </p:spPr>
      </p:pic>
    </p:spTree>
    <p:extLst>
      <p:ext uri="{BB962C8B-B14F-4D97-AF65-F5344CB8AC3E}">
        <p14:creationId xmlns:p14="http://schemas.microsoft.com/office/powerpoint/2010/main" val="33396337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Slide Number Placeholder 4">
            <a:extLst>
              <a:ext uri="{FF2B5EF4-FFF2-40B4-BE49-F238E27FC236}">
                <a16:creationId xmlns:a16="http://schemas.microsoft.com/office/drawing/2014/main" id="{C3FB7ECC-0552-47A5-8ECE-4A6772978247}"/>
              </a:ext>
            </a:extLst>
          </p:cNvPr>
          <p:cNvSpPr>
            <a:spLocks noGrp="1"/>
          </p:cNvSpPr>
          <p:nvPr>
            <p:ph type="sldNum" sz="quarter" idx="11"/>
          </p:nvPr>
        </p:nvSpPr>
        <p:spPr>
          <a:noFill/>
        </p:spPr>
        <p:txBody>
          <a:bodyPr/>
          <a:lstStyle>
            <a:lvl1pPr>
              <a:spcBef>
                <a:spcPct val="20000"/>
              </a:spcBef>
              <a:buClr>
                <a:srgbClr val="8B0F04"/>
              </a:buClr>
              <a:buFont typeface="Wingdings 2" panose="05020102010507070707" pitchFamily="18" charset="2"/>
              <a:buChar char=""/>
              <a:defRPr sz="2400">
                <a:solidFill>
                  <a:srgbClr val="404040"/>
                </a:solidFill>
                <a:latin typeface="Arial" panose="020B0604020202020204" pitchFamily="34" charset="0"/>
              </a:defRPr>
            </a:lvl1pPr>
            <a:lvl2pPr marL="742950" indent="-285750">
              <a:spcBef>
                <a:spcPct val="20000"/>
              </a:spcBef>
              <a:buClr>
                <a:srgbClr val="8B0F04"/>
              </a:buClr>
              <a:buFont typeface="Wingdings" panose="05000000000000000000" pitchFamily="2" charset="2"/>
              <a:buChar char="Ø"/>
              <a:defRPr sz="2000">
                <a:solidFill>
                  <a:srgbClr val="404040"/>
                </a:solidFill>
                <a:latin typeface="Arial" panose="020B0604020202020204" pitchFamily="34" charset="0"/>
              </a:defRPr>
            </a:lvl2pPr>
            <a:lvl3pPr marL="1143000" indent="-228600">
              <a:spcBef>
                <a:spcPct val="20000"/>
              </a:spcBef>
              <a:buClr>
                <a:srgbClr val="8B0F04"/>
              </a:buClr>
              <a:buFont typeface="Arial" panose="020B0604020202020204" pitchFamily="34" charset="0"/>
              <a:buChar char="&gt;"/>
              <a:defRPr>
                <a:solidFill>
                  <a:srgbClr val="404040"/>
                </a:solidFill>
                <a:latin typeface="Arial" panose="020B0604020202020204" pitchFamily="34" charset="0"/>
              </a:defRPr>
            </a:lvl3pPr>
            <a:lvl4pPr marL="1600200" indent="-228600">
              <a:spcBef>
                <a:spcPct val="20000"/>
              </a:spcBef>
              <a:buClr>
                <a:srgbClr val="8B0F04"/>
              </a:buClr>
              <a:buFont typeface="Arial" panose="020B0604020202020204" pitchFamily="34" charset="0"/>
              <a:buChar char="–"/>
              <a:defRPr sz="1600">
                <a:solidFill>
                  <a:srgbClr val="404040"/>
                </a:solidFill>
                <a:latin typeface="Arial" panose="020B0604020202020204" pitchFamily="34" charset="0"/>
              </a:defRPr>
            </a:lvl4pPr>
            <a:lvl5pPr marL="2057400" indent="-228600">
              <a:spcBef>
                <a:spcPct val="20000"/>
              </a:spcBef>
              <a:buClr>
                <a:srgbClr val="8B0F04"/>
              </a:buClr>
              <a:buFont typeface="Arial" panose="020B0604020202020204" pitchFamily="34" charset="0"/>
              <a:buChar char="»"/>
              <a:defRPr sz="1400">
                <a:solidFill>
                  <a:srgbClr val="404040"/>
                </a:solidFill>
                <a:latin typeface="Arial" panose="020B0604020202020204" pitchFamily="34" charset="0"/>
              </a:defRPr>
            </a:lvl5pPr>
            <a:lvl6pPr marL="25146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6pPr>
            <a:lvl7pPr marL="29718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7pPr>
            <a:lvl8pPr marL="34290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8pPr>
            <a:lvl9pPr marL="38862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B6D5C20-0ED1-4600-B03C-CCB85311DE7D}" type="slidenum">
              <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endParaRPr>
          </a:p>
        </p:txBody>
      </p:sp>
      <p:sp>
        <p:nvSpPr>
          <p:cNvPr id="7171" name="Rectangle 2">
            <a:extLst>
              <a:ext uri="{FF2B5EF4-FFF2-40B4-BE49-F238E27FC236}">
                <a16:creationId xmlns:a16="http://schemas.microsoft.com/office/drawing/2014/main" id="{46B9E36B-1918-488F-A4BF-C72AE2D4D3C8}"/>
              </a:ext>
            </a:extLst>
          </p:cNvPr>
          <p:cNvSpPr>
            <a:spLocks noGrp="1" noChangeArrowheads="1"/>
          </p:cNvSpPr>
          <p:nvPr>
            <p:ph type="title"/>
          </p:nvPr>
        </p:nvSpPr>
        <p:spPr/>
        <p:txBody>
          <a:bodyPr/>
          <a:lstStyle/>
          <a:p>
            <a:pPr eaLnBrk="1" hangingPunct="1"/>
            <a:r>
              <a:rPr lang="en-US" altLang="en-US" b="1" dirty="0">
                <a:solidFill>
                  <a:srgbClr val="267B91"/>
                </a:solidFill>
                <a:latin typeface="Raleway" panose="020B0003030101060003" pitchFamily="34" charset="0"/>
                <a:ea typeface="Cambria" panose="02040503050406030204" pitchFamily="18" charset="0"/>
              </a:rPr>
              <a:t>More information</a:t>
            </a:r>
          </a:p>
        </p:txBody>
      </p:sp>
      <p:cxnSp>
        <p:nvCxnSpPr>
          <p:cNvPr id="3" name="Straight Connector 2">
            <a:extLst>
              <a:ext uri="{FF2B5EF4-FFF2-40B4-BE49-F238E27FC236}">
                <a16:creationId xmlns:a16="http://schemas.microsoft.com/office/drawing/2014/main" id="{4C1BD6C1-598F-4C65-9B55-750803175B12}"/>
              </a:ext>
            </a:extLst>
          </p:cNvPr>
          <p:cNvCxnSpPr>
            <a:cxnSpLocks/>
          </p:cNvCxnSpPr>
          <p:nvPr/>
        </p:nvCxnSpPr>
        <p:spPr bwMode="auto">
          <a:xfrm>
            <a:off x="457200" y="1052736"/>
            <a:ext cx="8229600" cy="0"/>
          </a:xfrm>
          <a:prstGeom prst="line">
            <a:avLst/>
          </a:prstGeom>
          <a:noFill/>
          <a:ln w="25400" cap="flat" cmpd="sng" algn="ctr">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tangle 17">
            <a:extLst>
              <a:ext uri="{FF2B5EF4-FFF2-40B4-BE49-F238E27FC236}">
                <a16:creationId xmlns:a16="http://schemas.microsoft.com/office/drawing/2014/main" id="{C1AC4678-DC9A-436A-B305-CBC6C4EC7912}"/>
              </a:ext>
            </a:extLst>
          </p:cNvPr>
          <p:cNvSpPr/>
          <p:nvPr/>
        </p:nvSpPr>
        <p:spPr bwMode="auto">
          <a:xfrm>
            <a:off x="5131684" y="5257369"/>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Productive and open</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19" name="Rectangle 18">
            <a:extLst>
              <a:ext uri="{FF2B5EF4-FFF2-40B4-BE49-F238E27FC236}">
                <a16:creationId xmlns:a16="http://schemas.microsoft.com/office/drawing/2014/main" id="{2B2FAEBA-BF3F-4801-8987-BCA6445929F1}"/>
              </a:ext>
            </a:extLst>
          </p:cNvPr>
          <p:cNvSpPr/>
          <p:nvPr/>
        </p:nvSpPr>
        <p:spPr bwMode="auto">
          <a:xfrm>
            <a:off x="7002271" y="5220292"/>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Better opportunities; fairer chances</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23" name="Rectangle 22">
            <a:extLst>
              <a:ext uri="{FF2B5EF4-FFF2-40B4-BE49-F238E27FC236}">
                <a16:creationId xmlns:a16="http://schemas.microsoft.com/office/drawing/2014/main" id="{F16F9AE7-27CD-4621-9805-0E37DAC67AAF}"/>
              </a:ext>
            </a:extLst>
          </p:cNvPr>
          <p:cNvSpPr/>
          <p:nvPr/>
        </p:nvSpPr>
        <p:spPr bwMode="auto">
          <a:xfrm>
            <a:off x="610689" y="3480407"/>
            <a:ext cx="8030074" cy="2684889"/>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p:txBody>
      </p:sp>
      <p:sp>
        <p:nvSpPr>
          <p:cNvPr id="27" name="Rectangle 26">
            <a:extLst>
              <a:ext uri="{FF2B5EF4-FFF2-40B4-BE49-F238E27FC236}">
                <a16:creationId xmlns:a16="http://schemas.microsoft.com/office/drawing/2014/main" id="{B71F45E5-6ED0-43E6-850A-1EA83B3B7501}"/>
              </a:ext>
            </a:extLst>
          </p:cNvPr>
          <p:cNvSpPr/>
          <p:nvPr/>
        </p:nvSpPr>
        <p:spPr bwMode="auto">
          <a:xfrm>
            <a:off x="610689" y="2440201"/>
            <a:ext cx="7573229" cy="3206667"/>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a:p>
            <a:pPr marR="0" lvl="0" algn="ctr" defTabSz="914400" rtl="0" eaLnBrk="1" fontAlgn="base" latinLnBrk="0" hangingPunct="1">
              <a:lnSpc>
                <a:spcPct val="100000"/>
              </a:lnSpc>
              <a:spcBef>
                <a:spcPct val="0"/>
              </a:spcBef>
              <a:spcAft>
                <a:spcPts val="600"/>
              </a:spcAft>
              <a:buClr>
                <a:srgbClr val="4A66AC">
                  <a:lumMod val="50000"/>
                </a:srgbClr>
              </a:buClr>
              <a:buSzPct val="120000"/>
              <a:tabLst/>
              <a:defRPr/>
            </a:pPr>
            <a:r>
              <a:rPr kumimoji="0" lang="en-US" sz="20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rPr>
              <a:t>All forms and guidance are on </a:t>
            </a:r>
            <a:r>
              <a:rPr kumimoji="0" lang="en-US" sz="2000" b="0" i="0" u="none" strike="noStrike" kern="1200" cap="none" spc="0" normalizeH="0" baseline="0" noProof="0" dirty="0">
                <a:ln>
                  <a:noFill/>
                </a:ln>
                <a:solidFill>
                  <a:srgbClr val="002060"/>
                </a:solidFill>
                <a:effectLst/>
                <a:uLnTx/>
                <a:uFillTx/>
                <a:latin typeface="Raleway" panose="020B0003030101060003" pitchFamily="34" charset="0"/>
                <a:ea typeface="+mn-ea"/>
                <a:cs typeface="+mn-cs"/>
                <a:hlinkClick r:id="rId3">
                  <a:extLst>
                    <a:ext uri="{A12FA001-AC4F-418D-AE19-62706E023703}">
                      <ahyp:hlinkClr xmlns:ahyp="http://schemas.microsoft.com/office/drawing/2018/hyperlinkcolor" val="tx"/>
                    </a:ext>
                  </a:extLst>
                </a:hlinkClick>
              </a:rPr>
              <a:t>www.bearr.org</a:t>
            </a:r>
            <a:r>
              <a:rPr kumimoji="0" lang="en-US" sz="2000" b="0" i="0" u="none" strike="noStrike" kern="1200" cap="none" spc="0" normalizeH="0" baseline="0" noProof="0" dirty="0">
                <a:ln>
                  <a:noFill/>
                </a:ln>
                <a:solidFill>
                  <a:srgbClr val="002060"/>
                </a:solidFill>
                <a:effectLst/>
                <a:uLnTx/>
                <a:uFillTx/>
                <a:latin typeface="Raleway" panose="020B0003030101060003" pitchFamily="34" charset="0"/>
                <a:ea typeface="+mn-ea"/>
                <a:cs typeface="+mn-cs"/>
              </a:rPr>
              <a:t>.</a:t>
            </a:r>
          </a:p>
          <a:p>
            <a:pPr marR="0" lvl="0" algn="l" defTabSz="914400" rtl="0" eaLnBrk="1" fontAlgn="base" latinLnBrk="0" hangingPunct="1">
              <a:lnSpc>
                <a:spcPct val="100000"/>
              </a:lnSpc>
              <a:spcBef>
                <a:spcPct val="0"/>
              </a:spcBef>
              <a:spcAft>
                <a:spcPts val="600"/>
              </a:spcAft>
              <a:buClr>
                <a:srgbClr val="4A66AC">
                  <a:lumMod val="50000"/>
                </a:srgbClr>
              </a:buClr>
              <a:buSzPct val="120000"/>
              <a:tabLst/>
              <a:defRPr/>
            </a:pPr>
            <a:endParaRPr kumimoji="0" lang="en-US" sz="2000" b="0" i="0" u="none" strike="noStrike" kern="1200" cap="none" spc="0" normalizeH="0" baseline="0" noProof="0" dirty="0">
              <a:ln>
                <a:noFill/>
              </a:ln>
              <a:solidFill>
                <a:srgbClr val="002060"/>
              </a:solidFill>
              <a:effectLst/>
              <a:uLnTx/>
              <a:uFillTx/>
              <a:latin typeface="Raleway" panose="020B0003030101060003" pitchFamily="34" charset="0"/>
              <a:ea typeface="+mn-ea"/>
              <a:cs typeface="+mn-cs"/>
            </a:endParaRPr>
          </a:p>
          <a:p>
            <a:pPr marR="0" lvl="0" algn="ctr" defTabSz="914400" rtl="0" eaLnBrk="1" fontAlgn="base" latinLnBrk="0" hangingPunct="1">
              <a:lnSpc>
                <a:spcPct val="100000"/>
              </a:lnSpc>
              <a:spcBef>
                <a:spcPct val="0"/>
              </a:spcBef>
              <a:spcAft>
                <a:spcPts val="600"/>
              </a:spcAft>
              <a:buClr>
                <a:srgbClr val="4A66AC">
                  <a:lumMod val="50000"/>
                </a:srgbClr>
              </a:buClr>
              <a:buSzPct val="120000"/>
              <a:tabLst/>
              <a:defRPr/>
            </a:pPr>
            <a:r>
              <a:rPr kumimoji="0" lang="en-US" sz="2000" b="1" i="0" u="none" strike="noStrike" kern="1200" cap="none" spc="0" normalizeH="0" baseline="0" noProof="0" dirty="0">
                <a:ln>
                  <a:noFill/>
                </a:ln>
                <a:solidFill>
                  <a:schemeClr val="tx1">
                    <a:lumMod val="85000"/>
                    <a:lumOff val="15000"/>
                  </a:schemeClr>
                </a:solidFill>
                <a:effectLst/>
                <a:uLnTx/>
                <a:uFillTx/>
                <a:latin typeface="Raleway" panose="020B0003030101060003" pitchFamily="34" charset="0"/>
                <a:ea typeface="+mn-ea"/>
                <a:cs typeface="+mn-cs"/>
              </a:rPr>
              <a:t>Any questions? </a:t>
            </a:r>
          </a:p>
          <a:p>
            <a:pPr marR="0" lvl="0" algn="l" defTabSz="914400" rtl="0" eaLnBrk="1" fontAlgn="base" latinLnBrk="0" hangingPunct="1">
              <a:lnSpc>
                <a:spcPct val="100000"/>
              </a:lnSpc>
              <a:spcBef>
                <a:spcPct val="0"/>
              </a:spcBef>
              <a:spcAft>
                <a:spcPts val="600"/>
              </a:spcAft>
              <a:buClr>
                <a:srgbClr val="4A66AC">
                  <a:lumMod val="50000"/>
                </a:srgbClr>
              </a:buClr>
              <a:buSzPct val="120000"/>
              <a:tabLst/>
              <a:defRPr/>
            </a:pPr>
            <a:endParaRPr kumimoji="0" lang="en-US" sz="2000" b="0" i="0" u="none" strike="noStrike" kern="1200" cap="none" spc="0" normalizeH="0" baseline="0" noProof="0" dirty="0">
              <a:ln>
                <a:noFill/>
              </a:ln>
              <a:solidFill>
                <a:schemeClr val="tx1">
                  <a:lumMod val="85000"/>
                  <a:lumOff val="15000"/>
                </a:schemeClr>
              </a:solidFill>
              <a:effectLst/>
              <a:uLnTx/>
              <a:uFillTx/>
              <a:latin typeface="Raleway" panose="020B0003030101060003" pitchFamily="34" charset="0"/>
              <a:ea typeface="+mn-ea"/>
              <a:cs typeface="+mn-cs"/>
            </a:endParaRPr>
          </a:p>
          <a:p>
            <a:pPr marR="0" lvl="0" algn="ctr" defTabSz="914400" rtl="0" eaLnBrk="1" fontAlgn="base" latinLnBrk="0" hangingPunct="1">
              <a:lnSpc>
                <a:spcPct val="100000"/>
              </a:lnSpc>
              <a:spcBef>
                <a:spcPct val="0"/>
              </a:spcBef>
              <a:spcAft>
                <a:spcPts val="600"/>
              </a:spcAft>
              <a:buClr>
                <a:srgbClr val="4A66AC">
                  <a:lumMod val="50000"/>
                </a:srgbClr>
              </a:buClr>
              <a:buSzPct val="120000"/>
              <a:tabLst/>
              <a:defRPr/>
            </a:pPr>
            <a:r>
              <a:rPr lang="en-US" sz="2000" dirty="0">
                <a:solidFill>
                  <a:schemeClr val="tx1">
                    <a:lumMod val="85000"/>
                    <a:lumOff val="15000"/>
                  </a:schemeClr>
                </a:solidFill>
                <a:latin typeface="Raleway" panose="020B0003030101060003" pitchFamily="34" charset="0"/>
              </a:rPr>
              <a:t>Please contact </a:t>
            </a:r>
            <a:r>
              <a:rPr lang="en-US" sz="2000" dirty="0">
                <a:solidFill>
                  <a:srgbClr val="002060"/>
                </a:solidFill>
                <a:latin typeface="Raleway" panose="020B0003030101060003" pitchFamily="34" charset="0"/>
                <a:hlinkClick r:id="rId4">
                  <a:extLst>
                    <a:ext uri="{A12FA001-AC4F-418D-AE19-62706E023703}">
                      <ahyp:hlinkClr xmlns:ahyp="http://schemas.microsoft.com/office/drawing/2018/hyperlinkcolor" val="tx"/>
                    </a:ext>
                  </a:extLst>
                </a:hlinkClick>
              </a:rPr>
              <a:t>info@bearr.org</a:t>
            </a:r>
            <a:r>
              <a:rPr lang="en-US" sz="2000" dirty="0">
                <a:solidFill>
                  <a:srgbClr val="002060"/>
                </a:solidFill>
                <a:latin typeface="Raleway" panose="020B0003030101060003" pitchFamily="34" charset="0"/>
              </a:rPr>
              <a:t> </a:t>
            </a:r>
          </a:p>
          <a:p>
            <a:pPr lvl="0" algn="ctr" eaLnBrk="1" hangingPunct="1">
              <a:spcAft>
                <a:spcPts val="600"/>
              </a:spcAft>
              <a:buClr>
                <a:srgbClr val="4A66AC">
                  <a:lumMod val="50000"/>
                </a:srgbClr>
              </a:buClr>
              <a:buSzPct val="120000"/>
              <a:defRPr/>
            </a:pPr>
            <a:r>
              <a:rPr lang="en-US" sz="2000" dirty="0">
                <a:solidFill>
                  <a:schemeClr val="tx1">
                    <a:lumMod val="85000"/>
                    <a:lumOff val="15000"/>
                  </a:schemeClr>
                </a:solidFill>
                <a:latin typeface="Raleway" panose="020B0003030101060003" pitchFamily="34" charset="0"/>
              </a:rPr>
              <a:t>(questions in English, Ukrainian and Russian very welcome)</a:t>
            </a:r>
            <a:r>
              <a:rPr kumimoji="0" lang="en-US" sz="2000" b="0" i="0" u="none" strike="noStrike" kern="1200" cap="none" spc="0" normalizeH="0" baseline="0" noProof="0" dirty="0">
                <a:ln>
                  <a:noFill/>
                </a:ln>
                <a:solidFill>
                  <a:srgbClr val="002060"/>
                </a:solidFill>
                <a:effectLst/>
                <a:uLnTx/>
                <a:uFillTx/>
                <a:latin typeface="Raleway" panose="020B0003030101060003" pitchFamily="34" charset="0"/>
                <a:ea typeface="+mn-ea"/>
                <a:cs typeface="+mn-cs"/>
              </a:rPr>
              <a:t> </a:t>
            </a:r>
          </a:p>
          <a:p>
            <a:pPr lvl="0" algn="ctr" eaLnBrk="1" hangingPunct="1">
              <a:spcAft>
                <a:spcPts val="600"/>
              </a:spcAft>
              <a:buClr>
                <a:srgbClr val="4A66AC">
                  <a:lumMod val="50000"/>
                </a:srgbClr>
              </a:buClr>
              <a:buSzPct val="120000"/>
              <a:defRPr/>
            </a:pPr>
            <a:endParaRPr lang="en-US" sz="2000" dirty="0">
              <a:solidFill>
                <a:srgbClr val="002060"/>
              </a:solidFill>
              <a:latin typeface="Raleway" panose="020B0003030101060003" pitchFamily="34" charset="0"/>
            </a:endParaRPr>
          </a:p>
          <a:p>
            <a:pPr lvl="0" algn="ctr" eaLnBrk="1" hangingPunct="1">
              <a:spcAft>
                <a:spcPts val="600"/>
              </a:spcAft>
              <a:buClr>
                <a:srgbClr val="4A66AC">
                  <a:lumMod val="50000"/>
                </a:srgbClr>
              </a:buClr>
              <a:buSzPct val="120000"/>
              <a:defRPr/>
            </a:pPr>
            <a:endParaRPr kumimoji="0" lang="en-US" sz="2000" b="0" i="0" u="none" strike="noStrike" kern="1200" cap="none" spc="0" normalizeH="0" baseline="0" noProof="0" dirty="0">
              <a:ln>
                <a:noFill/>
              </a:ln>
              <a:solidFill>
                <a:srgbClr val="002060"/>
              </a:solidFill>
              <a:effectLst/>
              <a:uLnTx/>
              <a:uFillTx/>
              <a:latin typeface="Raleway" panose="020B0003030101060003" pitchFamily="34" charset="0"/>
              <a:ea typeface="+mn-ea"/>
              <a:cs typeface="+mn-cs"/>
            </a:endParaRPr>
          </a:p>
          <a:p>
            <a:pPr lvl="0" algn="ctr" eaLnBrk="1" hangingPunct="1">
              <a:spcAft>
                <a:spcPts val="600"/>
              </a:spcAft>
              <a:buClr>
                <a:srgbClr val="4A66AC">
                  <a:lumMod val="50000"/>
                </a:srgbClr>
              </a:buClr>
              <a:buSzPct val="120000"/>
              <a:defRPr/>
            </a:pPr>
            <a:r>
              <a:rPr lang="en-US" sz="3600" b="1" i="1" dirty="0">
                <a:solidFill>
                  <a:srgbClr val="002060"/>
                </a:solidFill>
                <a:latin typeface="Raleway" panose="020B0003030101060003" pitchFamily="34" charset="0"/>
              </a:rPr>
              <a:t>Good luck!</a:t>
            </a:r>
            <a:endParaRPr kumimoji="0" lang="en-US" sz="3600" b="1" i="1" u="none" strike="noStrike" kern="1200" cap="none" spc="0" normalizeH="0" baseline="0" noProof="0" dirty="0">
              <a:ln>
                <a:noFill/>
              </a:ln>
              <a:solidFill>
                <a:srgbClr val="002060"/>
              </a:solidFill>
              <a:effectLst/>
              <a:uLnTx/>
              <a:uFillTx/>
              <a:latin typeface="Raleway" panose="020B0003030101060003" pitchFamily="34" charset="0"/>
              <a:ea typeface="+mn-ea"/>
              <a:cs typeface="+mn-cs"/>
            </a:endParaRPr>
          </a:p>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endParaRP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endParaRPr>
          </a:p>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GB" sz="1600" b="0" i="0" u="none" strike="noStrike" kern="1200" cap="none" spc="0" normalizeH="0" baseline="0" noProof="0" dirty="0">
              <a:ln>
                <a:noFill/>
              </a:ln>
              <a:solidFill>
                <a:srgbClr val="8B0F04"/>
              </a:solidFill>
              <a:effectLst/>
              <a:uLnTx/>
              <a:uFillTx/>
              <a:latin typeface="Arial" charset="0"/>
              <a:ea typeface="+mn-ea"/>
              <a:cs typeface="+mn-cs"/>
            </a:endParaRPr>
          </a:p>
        </p:txBody>
      </p:sp>
      <p:pic>
        <p:nvPicPr>
          <p:cNvPr id="2" name="Picture 1">
            <a:extLst>
              <a:ext uri="{FF2B5EF4-FFF2-40B4-BE49-F238E27FC236}">
                <a16:creationId xmlns:a16="http://schemas.microsoft.com/office/drawing/2014/main" id="{1C3BCB5B-EC78-47D5-87E2-A202F7804498}"/>
              </a:ext>
            </a:extLst>
          </p:cNvPr>
          <p:cNvPicPr>
            <a:picLocks noChangeAspect="1"/>
          </p:cNvPicPr>
          <p:nvPr/>
        </p:nvPicPr>
        <p:blipFill>
          <a:blip r:embed="rId5"/>
          <a:stretch>
            <a:fillRect/>
          </a:stretch>
        </p:blipFill>
        <p:spPr>
          <a:xfrm>
            <a:off x="7253309" y="6169226"/>
            <a:ext cx="1585097" cy="615749"/>
          </a:xfrm>
          <a:prstGeom prst="rect">
            <a:avLst/>
          </a:prstGeom>
        </p:spPr>
      </p:pic>
    </p:spTree>
    <p:extLst>
      <p:ext uri="{BB962C8B-B14F-4D97-AF65-F5344CB8AC3E}">
        <p14:creationId xmlns:p14="http://schemas.microsoft.com/office/powerpoint/2010/main" val="1855737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Slide Number Placeholder 4">
            <a:extLst>
              <a:ext uri="{FF2B5EF4-FFF2-40B4-BE49-F238E27FC236}">
                <a16:creationId xmlns:a16="http://schemas.microsoft.com/office/drawing/2014/main" id="{C3FB7ECC-0552-47A5-8ECE-4A6772978247}"/>
              </a:ext>
            </a:extLst>
          </p:cNvPr>
          <p:cNvSpPr>
            <a:spLocks noGrp="1"/>
          </p:cNvSpPr>
          <p:nvPr>
            <p:ph type="sldNum" sz="quarter" idx="11"/>
          </p:nvPr>
        </p:nvSpPr>
        <p:spPr>
          <a:noFill/>
        </p:spPr>
        <p:txBody>
          <a:bodyPr/>
          <a:lstStyle>
            <a:lvl1pPr>
              <a:spcBef>
                <a:spcPct val="20000"/>
              </a:spcBef>
              <a:buClr>
                <a:srgbClr val="8B0F04"/>
              </a:buClr>
              <a:buFont typeface="Wingdings 2" panose="05020102010507070707" pitchFamily="18" charset="2"/>
              <a:buChar char=""/>
              <a:defRPr sz="2400">
                <a:solidFill>
                  <a:srgbClr val="404040"/>
                </a:solidFill>
                <a:latin typeface="Arial" panose="020B0604020202020204" pitchFamily="34" charset="0"/>
              </a:defRPr>
            </a:lvl1pPr>
            <a:lvl2pPr marL="742950" indent="-285750">
              <a:spcBef>
                <a:spcPct val="20000"/>
              </a:spcBef>
              <a:buClr>
                <a:srgbClr val="8B0F04"/>
              </a:buClr>
              <a:buFont typeface="Wingdings" panose="05000000000000000000" pitchFamily="2" charset="2"/>
              <a:buChar char="Ø"/>
              <a:defRPr sz="2000">
                <a:solidFill>
                  <a:srgbClr val="404040"/>
                </a:solidFill>
                <a:latin typeface="Arial" panose="020B0604020202020204" pitchFamily="34" charset="0"/>
              </a:defRPr>
            </a:lvl2pPr>
            <a:lvl3pPr marL="1143000" indent="-228600">
              <a:spcBef>
                <a:spcPct val="20000"/>
              </a:spcBef>
              <a:buClr>
                <a:srgbClr val="8B0F04"/>
              </a:buClr>
              <a:buFont typeface="Arial" panose="020B0604020202020204" pitchFamily="34" charset="0"/>
              <a:buChar char="&gt;"/>
              <a:defRPr>
                <a:solidFill>
                  <a:srgbClr val="404040"/>
                </a:solidFill>
                <a:latin typeface="Arial" panose="020B0604020202020204" pitchFamily="34" charset="0"/>
              </a:defRPr>
            </a:lvl3pPr>
            <a:lvl4pPr marL="1600200" indent="-228600">
              <a:spcBef>
                <a:spcPct val="20000"/>
              </a:spcBef>
              <a:buClr>
                <a:srgbClr val="8B0F04"/>
              </a:buClr>
              <a:buFont typeface="Arial" panose="020B0604020202020204" pitchFamily="34" charset="0"/>
              <a:buChar char="–"/>
              <a:defRPr sz="1600">
                <a:solidFill>
                  <a:srgbClr val="404040"/>
                </a:solidFill>
                <a:latin typeface="Arial" panose="020B0604020202020204" pitchFamily="34" charset="0"/>
              </a:defRPr>
            </a:lvl4pPr>
            <a:lvl5pPr marL="2057400" indent="-228600">
              <a:spcBef>
                <a:spcPct val="20000"/>
              </a:spcBef>
              <a:buClr>
                <a:srgbClr val="8B0F04"/>
              </a:buClr>
              <a:buFont typeface="Arial" panose="020B0604020202020204" pitchFamily="34" charset="0"/>
              <a:buChar char="»"/>
              <a:defRPr sz="1400">
                <a:solidFill>
                  <a:srgbClr val="404040"/>
                </a:solidFill>
                <a:latin typeface="Arial" panose="020B0604020202020204" pitchFamily="34" charset="0"/>
              </a:defRPr>
            </a:lvl5pPr>
            <a:lvl6pPr marL="25146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6pPr>
            <a:lvl7pPr marL="29718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7pPr>
            <a:lvl8pPr marL="34290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8pPr>
            <a:lvl9pPr marL="38862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B6D5C20-0ED1-4600-B03C-CCB85311DE7D}" type="slidenum">
              <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endParaRPr>
          </a:p>
        </p:txBody>
      </p:sp>
      <p:sp>
        <p:nvSpPr>
          <p:cNvPr id="7171" name="Rectangle 2">
            <a:extLst>
              <a:ext uri="{FF2B5EF4-FFF2-40B4-BE49-F238E27FC236}">
                <a16:creationId xmlns:a16="http://schemas.microsoft.com/office/drawing/2014/main" id="{46B9E36B-1918-488F-A4BF-C72AE2D4D3C8}"/>
              </a:ext>
            </a:extLst>
          </p:cNvPr>
          <p:cNvSpPr>
            <a:spLocks noGrp="1" noChangeArrowheads="1"/>
          </p:cNvSpPr>
          <p:nvPr>
            <p:ph type="title"/>
          </p:nvPr>
        </p:nvSpPr>
        <p:spPr/>
        <p:txBody>
          <a:bodyPr/>
          <a:lstStyle/>
          <a:p>
            <a:pPr eaLnBrk="1" hangingPunct="1"/>
            <a:r>
              <a:rPr lang="en-US" altLang="en-US" b="1" dirty="0">
                <a:solidFill>
                  <a:srgbClr val="267B91"/>
                </a:solidFill>
                <a:latin typeface="Raleway" panose="020B0003030101060003" pitchFamily="34" charset="0"/>
                <a:ea typeface="Cambria" panose="02040503050406030204" pitchFamily="18" charset="0"/>
              </a:rPr>
              <a:t>Welcome!</a:t>
            </a:r>
          </a:p>
        </p:txBody>
      </p:sp>
      <p:cxnSp>
        <p:nvCxnSpPr>
          <p:cNvPr id="3" name="Straight Connector 2">
            <a:extLst>
              <a:ext uri="{FF2B5EF4-FFF2-40B4-BE49-F238E27FC236}">
                <a16:creationId xmlns:a16="http://schemas.microsoft.com/office/drawing/2014/main" id="{4C1BD6C1-598F-4C65-9B55-750803175B12}"/>
              </a:ext>
            </a:extLst>
          </p:cNvPr>
          <p:cNvCxnSpPr>
            <a:cxnSpLocks/>
          </p:cNvCxnSpPr>
          <p:nvPr/>
        </p:nvCxnSpPr>
        <p:spPr bwMode="auto">
          <a:xfrm>
            <a:off x="457200" y="1052736"/>
            <a:ext cx="8229600" cy="0"/>
          </a:xfrm>
          <a:prstGeom prst="line">
            <a:avLst/>
          </a:prstGeom>
          <a:noFill/>
          <a:ln w="25400" cap="flat" cmpd="sng" algn="ctr">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tangle 17">
            <a:extLst>
              <a:ext uri="{FF2B5EF4-FFF2-40B4-BE49-F238E27FC236}">
                <a16:creationId xmlns:a16="http://schemas.microsoft.com/office/drawing/2014/main" id="{C1AC4678-DC9A-436A-B305-CBC6C4EC7912}"/>
              </a:ext>
            </a:extLst>
          </p:cNvPr>
          <p:cNvSpPr/>
          <p:nvPr/>
        </p:nvSpPr>
        <p:spPr bwMode="auto">
          <a:xfrm>
            <a:off x="5131684" y="5257369"/>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Productive and open</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19" name="Rectangle 18">
            <a:extLst>
              <a:ext uri="{FF2B5EF4-FFF2-40B4-BE49-F238E27FC236}">
                <a16:creationId xmlns:a16="http://schemas.microsoft.com/office/drawing/2014/main" id="{2B2FAEBA-BF3F-4801-8987-BCA6445929F1}"/>
              </a:ext>
            </a:extLst>
          </p:cNvPr>
          <p:cNvSpPr/>
          <p:nvPr/>
        </p:nvSpPr>
        <p:spPr bwMode="auto">
          <a:xfrm>
            <a:off x="7002271" y="5220292"/>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Better opportunities; fairer chances</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23" name="Rectangle 22">
            <a:extLst>
              <a:ext uri="{FF2B5EF4-FFF2-40B4-BE49-F238E27FC236}">
                <a16:creationId xmlns:a16="http://schemas.microsoft.com/office/drawing/2014/main" id="{F16F9AE7-27CD-4621-9805-0E37DAC67AAF}"/>
              </a:ext>
            </a:extLst>
          </p:cNvPr>
          <p:cNvSpPr/>
          <p:nvPr/>
        </p:nvSpPr>
        <p:spPr bwMode="auto">
          <a:xfrm>
            <a:off x="610689" y="3480407"/>
            <a:ext cx="8030074" cy="2684889"/>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p:txBody>
      </p:sp>
      <p:pic>
        <p:nvPicPr>
          <p:cNvPr id="2" name="Picture 1">
            <a:extLst>
              <a:ext uri="{FF2B5EF4-FFF2-40B4-BE49-F238E27FC236}">
                <a16:creationId xmlns:a16="http://schemas.microsoft.com/office/drawing/2014/main" id="{22D5A8D4-55A4-4AA2-BEEC-561CE99D6CF8}"/>
              </a:ext>
            </a:extLst>
          </p:cNvPr>
          <p:cNvPicPr>
            <a:picLocks noChangeAspect="1"/>
          </p:cNvPicPr>
          <p:nvPr/>
        </p:nvPicPr>
        <p:blipFill>
          <a:blip r:embed="rId3"/>
          <a:stretch>
            <a:fillRect/>
          </a:stretch>
        </p:blipFill>
        <p:spPr>
          <a:xfrm>
            <a:off x="7317435" y="6037086"/>
            <a:ext cx="1583730" cy="615895"/>
          </a:xfrm>
          <a:prstGeom prst="rect">
            <a:avLst/>
          </a:prstGeom>
        </p:spPr>
      </p:pic>
      <p:pic>
        <p:nvPicPr>
          <p:cNvPr id="4" name="Picture 3">
            <a:extLst>
              <a:ext uri="{FF2B5EF4-FFF2-40B4-BE49-F238E27FC236}">
                <a16:creationId xmlns:a16="http://schemas.microsoft.com/office/drawing/2014/main" id="{EC214230-98BC-43AF-B9D4-8E8A6357D769}"/>
              </a:ext>
            </a:extLst>
          </p:cNvPr>
          <p:cNvPicPr>
            <a:picLocks noChangeAspect="1"/>
          </p:cNvPicPr>
          <p:nvPr/>
        </p:nvPicPr>
        <p:blipFill>
          <a:blip r:embed="rId4"/>
          <a:stretch>
            <a:fillRect/>
          </a:stretch>
        </p:blipFill>
        <p:spPr>
          <a:xfrm>
            <a:off x="3995936" y="4449841"/>
            <a:ext cx="373010" cy="373010"/>
          </a:xfrm>
          <a:prstGeom prst="rect">
            <a:avLst/>
          </a:prstGeom>
        </p:spPr>
      </p:pic>
      <p:sp>
        <p:nvSpPr>
          <p:cNvPr id="11" name="Rectangle 10">
            <a:extLst>
              <a:ext uri="{FF2B5EF4-FFF2-40B4-BE49-F238E27FC236}">
                <a16:creationId xmlns:a16="http://schemas.microsoft.com/office/drawing/2014/main" id="{02928086-54B1-430F-9756-885C547AC9FB}"/>
              </a:ext>
            </a:extLst>
          </p:cNvPr>
          <p:cNvSpPr/>
          <p:nvPr/>
        </p:nvSpPr>
        <p:spPr bwMode="auto">
          <a:xfrm>
            <a:off x="916765" y="2063809"/>
            <a:ext cx="7310470" cy="3206667"/>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GB" sz="26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endParaRPr>
          </a:p>
          <a:p>
            <a:pPr marL="285750" indent="-285750" eaLnBrk="1" hangingPunct="1">
              <a:spcAft>
                <a:spcPts val="600"/>
              </a:spcAft>
              <a:buClr>
                <a:srgbClr val="4A66AC">
                  <a:lumMod val="50000"/>
                </a:srgbClr>
              </a:buClr>
              <a:buSzPct val="120000"/>
              <a:buFont typeface="Arial" panose="020B0604020202020204" pitchFamily="34" charset="0"/>
              <a:buChar char="•"/>
              <a:defRPr/>
            </a:pPr>
            <a:r>
              <a:rPr kumimoji="0" lang="ru-RU" sz="26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rPr>
              <a:t>Якщо ви хочете слухати українською мовою, натисніть кнопку </a:t>
            </a:r>
            <a:r>
              <a:rPr kumimoji="0" lang="en-GB" sz="26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rPr>
              <a:t>     </a:t>
            </a:r>
            <a:r>
              <a:rPr kumimoji="0" lang="ru-RU" sz="26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rPr>
              <a:t>внизу екрана та виберіть "Українська“</a:t>
            </a:r>
            <a:endParaRPr kumimoji="0" lang="en-GB" sz="26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endParaRPr>
          </a:p>
          <a:p>
            <a:pPr eaLnBrk="1" hangingPunct="1">
              <a:spcAft>
                <a:spcPts val="600"/>
              </a:spcAft>
              <a:buClr>
                <a:srgbClr val="4A66AC">
                  <a:lumMod val="50000"/>
                </a:srgbClr>
              </a:buClr>
              <a:buSzPct val="120000"/>
              <a:defRPr/>
            </a:pPr>
            <a:endParaRPr lang="en-GB" sz="2600" dirty="0">
              <a:solidFill>
                <a:prstClr val="black">
                  <a:lumMod val="85000"/>
                  <a:lumOff val="15000"/>
                </a:prstClr>
              </a:solidFill>
              <a:latin typeface="Raleway" panose="020B0003030101060003" pitchFamily="34" charset="0"/>
            </a:endParaRP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kumimoji="0" lang="ru-RU" sz="26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rPr>
              <a:t>Если вы хотите слушать на русском языке, нажмите кнопку</a:t>
            </a:r>
            <a:r>
              <a:rPr kumimoji="0" lang="en-US" sz="26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rPr>
              <a:t>   </a:t>
            </a:r>
            <a:r>
              <a:rPr kumimoji="0" lang="ru-RU" sz="26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rPr>
              <a:t> </a:t>
            </a:r>
            <a:r>
              <a:rPr kumimoji="0" lang="en-US" sz="26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rPr>
              <a:t>   </a:t>
            </a:r>
            <a:r>
              <a:rPr kumimoji="0" lang="ru-RU" sz="26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rPr>
              <a:t>в нижней части экрана и выберите «Русский»</a:t>
            </a:r>
            <a:endParaRPr kumimoji="0" lang="en-GB" sz="26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endParaRP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GB" sz="26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endParaRPr>
          </a:p>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GB" sz="1600" b="0" i="0" u="none" strike="noStrike" kern="1200" cap="none" spc="0" normalizeH="0" baseline="0" noProof="0" dirty="0">
              <a:ln>
                <a:noFill/>
              </a:ln>
              <a:solidFill>
                <a:srgbClr val="8B0F04"/>
              </a:solidFill>
              <a:effectLst/>
              <a:uLnTx/>
              <a:uFillTx/>
              <a:latin typeface="Arial" charset="0"/>
              <a:ea typeface="+mn-ea"/>
              <a:cs typeface="+mn-cs"/>
            </a:endParaRPr>
          </a:p>
        </p:txBody>
      </p:sp>
      <p:pic>
        <p:nvPicPr>
          <p:cNvPr id="12" name="Picture 11">
            <a:extLst>
              <a:ext uri="{FF2B5EF4-FFF2-40B4-BE49-F238E27FC236}">
                <a16:creationId xmlns:a16="http://schemas.microsoft.com/office/drawing/2014/main" id="{29F6DCA1-AF66-48D2-9B0A-D3E8D9C1A1E4}"/>
              </a:ext>
            </a:extLst>
          </p:cNvPr>
          <p:cNvPicPr>
            <a:picLocks noChangeAspect="1"/>
          </p:cNvPicPr>
          <p:nvPr/>
        </p:nvPicPr>
        <p:blipFill>
          <a:blip r:embed="rId4"/>
          <a:stretch>
            <a:fillRect/>
          </a:stretch>
        </p:blipFill>
        <p:spPr>
          <a:xfrm>
            <a:off x="5220072" y="2691842"/>
            <a:ext cx="373010" cy="373010"/>
          </a:xfrm>
          <a:prstGeom prst="rect">
            <a:avLst/>
          </a:prstGeom>
        </p:spPr>
      </p:pic>
    </p:spTree>
    <p:extLst>
      <p:ext uri="{BB962C8B-B14F-4D97-AF65-F5344CB8AC3E}">
        <p14:creationId xmlns:p14="http://schemas.microsoft.com/office/powerpoint/2010/main" val="284298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Slide Number Placeholder 4">
            <a:extLst>
              <a:ext uri="{FF2B5EF4-FFF2-40B4-BE49-F238E27FC236}">
                <a16:creationId xmlns:a16="http://schemas.microsoft.com/office/drawing/2014/main" id="{C3FB7ECC-0552-47A5-8ECE-4A6772978247}"/>
              </a:ext>
            </a:extLst>
          </p:cNvPr>
          <p:cNvSpPr>
            <a:spLocks noGrp="1"/>
          </p:cNvSpPr>
          <p:nvPr>
            <p:ph type="sldNum" sz="quarter" idx="11"/>
          </p:nvPr>
        </p:nvSpPr>
        <p:spPr>
          <a:noFill/>
        </p:spPr>
        <p:txBody>
          <a:bodyPr/>
          <a:lstStyle>
            <a:lvl1pPr>
              <a:spcBef>
                <a:spcPct val="20000"/>
              </a:spcBef>
              <a:buClr>
                <a:srgbClr val="8B0F04"/>
              </a:buClr>
              <a:buFont typeface="Wingdings 2" panose="05020102010507070707" pitchFamily="18" charset="2"/>
              <a:buChar char=""/>
              <a:defRPr sz="2400">
                <a:solidFill>
                  <a:srgbClr val="404040"/>
                </a:solidFill>
                <a:latin typeface="Arial" panose="020B0604020202020204" pitchFamily="34" charset="0"/>
              </a:defRPr>
            </a:lvl1pPr>
            <a:lvl2pPr marL="742950" indent="-285750">
              <a:spcBef>
                <a:spcPct val="20000"/>
              </a:spcBef>
              <a:buClr>
                <a:srgbClr val="8B0F04"/>
              </a:buClr>
              <a:buFont typeface="Wingdings" panose="05000000000000000000" pitchFamily="2" charset="2"/>
              <a:buChar char="Ø"/>
              <a:defRPr sz="2000">
                <a:solidFill>
                  <a:srgbClr val="404040"/>
                </a:solidFill>
                <a:latin typeface="Arial" panose="020B0604020202020204" pitchFamily="34" charset="0"/>
              </a:defRPr>
            </a:lvl2pPr>
            <a:lvl3pPr marL="1143000" indent="-228600">
              <a:spcBef>
                <a:spcPct val="20000"/>
              </a:spcBef>
              <a:buClr>
                <a:srgbClr val="8B0F04"/>
              </a:buClr>
              <a:buFont typeface="Arial" panose="020B0604020202020204" pitchFamily="34" charset="0"/>
              <a:buChar char="&gt;"/>
              <a:defRPr>
                <a:solidFill>
                  <a:srgbClr val="404040"/>
                </a:solidFill>
                <a:latin typeface="Arial" panose="020B0604020202020204" pitchFamily="34" charset="0"/>
              </a:defRPr>
            </a:lvl3pPr>
            <a:lvl4pPr marL="1600200" indent="-228600">
              <a:spcBef>
                <a:spcPct val="20000"/>
              </a:spcBef>
              <a:buClr>
                <a:srgbClr val="8B0F04"/>
              </a:buClr>
              <a:buFont typeface="Arial" panose="020B0604020202020204" pitchFamily="34" charset="0"/>
              <a:buChar char="–"/>
              <a:defRPr sz="1600">
                <a:solidFill>
                  <a:srgbClr val="404040"/>
                </a:solidFill>
                <a:latin typeface="Arial" panose="020B0604020202020204" pitchFamily="34" charset="0"/>
              </a:defRPr>
            </a:lvl4pPr>
            <a:lvl5pPr marL="2057400" indent="-228600">
              <a:spcBef>
                <a:spcPct val="20000"/>
              </a:spcBef>
              <a:buClr>
                <a:srgbClr val="8B0F04"/>
              </a:buClr>
              <a:buFont typeface="Arial" panose="020B0604020202020204" pitchFamily="34" charset="0"/>
              <a:buChar char="»"/>
              <a:defRPr sz="1400">
                <a:solidFill>
                  <a:srgbClr val="404040"/>
                </a:solidFill>
                <a:latin typeface="Arial" panose="020B0604020202020204" pitchFamily="34" charset="0"/>
              </a:defRPr>
            </a:lvl5pPr>
            <a:lvl6pPr marL="25146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6pPr>
            <a:lvl7pPr marL="29718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7pPr>
            <a:lvl8pPr marL="34290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8pPr>
            <a:lvl9pPr marL="38862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B6D5C20-0ED1-4600-B03C-CCB85311DE7D}" type="slidenum">
              <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endParaRPr>
          </a:p>
        </p:txBody>
      </p:sp>
      <p:sp>
        <p:nvSpPr>
          <p:cNvPr id="7171" name="Rectangle 2">
            <a:extLst>
              <a:ext uri="{FF2B5EF4-FFF2-40B4-BE49-F238E27FC236}">
                <a16:creationId xmlns:a16="http://schemas.microsoft.com/office/drawing/2014/main" id="{46B9E36B-1918-488F-A4BF-C72AE2D4D3C8}"/>
              </a:ext>
            </a:extLst>
          </p:cNvPr>
          <p:cNvSpPr>
            <a:spLocks noGrp="1" noChangeArrowheads="1"/>
          </p:cNvSpPr>
          <p:nvPr>
            <p:ph type="title"/>
          </p:nvPr>
        </p:nvSpPr>
        <p:spPr/>
        <p:txBody>
          <a:bodyPr/>
          <a:lstStyle/>
          <a:p>
            <a:pPr eaLnBrk="1" hangingPunct="1"/>
            <a:r>
              <a:rPr lang="en-US" altLang="en-US" b="1" dirty="0">
                <a:solidFill>
                  <a:srgbClr val="267B91"/>
                </a:solidFill>
                <a:latin typeface="Raleway" panose="020B0003030101060003" pitchFamily="34" charset="0"/>
                <a:ea typeface="Cambria" panose="02040503050406030204" pitchFamily="18" charset="0"/>
              </a:rPr>
              <a:t>Introducing the Small Grants Scheme </a:t>
            </a:r>
          </a:p>
        </p:txBody>
      </p:sp>
      <p:cxnSp>
        <p:nvCxnSpPr>
          <p:cNvPr id="3" name="Straight Connector 2">
            <a:extLst>
              <a:ext uri="{FF2B5EF4-FFF2-40B4-BE49-F238E27FC236}">
                <a16:creationId xmlns:a16="http://schemas.microsoft.com/office/drawing/2014/main" id="{4C1BD6C1-598F-4C65-9B55-750803175B12}"/>
              </a:ext>
            </a:extLst>
          </p:cNvPr>
          <p:cNvCxnSpPr>
            <a:cxnSpLocks/>
          </p:cNvCxnSpPr>
          <p:nvPr/>
        </p:nvCxnSpPr>
        <p:spPr bwMode="auto">
          <a:xfrm>
            <a:off x="457200" y="1052736"/>
            <a:ext cx="8229600" cy="0"/>
          </a:xfrm>
          <a:prstGeom prst="line">
            <a:avLst/>
          </a:prstGeom>
          <a:noFill/>
          <a:ln w="25400" cap="flat" cmpd="sng" algn="ctr">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tangle 17">
            <a:extLst>
              <a:ext uri="{FF2B5EF4-FFF2-40B4-BE49-F238E27FC236}">
                <a16:creationId xmlns:a16="http://schemas.microsoft.com/office/drawing/2014/main" id="{C1AC4678-DC9A-436A-B305-CBC6C4EC7912}"/>
              </a:ext>
            </a:extLst>
          </p:cNvPr>
          <p:cNvSpPr/>
          <p:nvPr/>
        </p:nvSpPr>
        <p:spPr bwMode="auto">
          <a:xfrm>
            <a:off x="5131684" y="5257369"/>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Productive and open</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19" name="Rectangle 18">
            <a:extLst>
              <a:ext uri="{FF2B5EF4-FFF2-40B4-BE49-F238E27FC236}">
                <a16:creationId xmlns:a16="http://schemas.microsoft.com/office/drawing/2014/main" id="{2B2FAEBA-BF3F-4801-8987-BCA6445929F1}"/>
              </a:ext>
            </a:extLst>
          </p:cNvPr>
          <p:cNvSpPr/>
          <p:nvPr/>
        </p:nvSpPr>
        <p:spPr bwMode="auto">
          <a:xfrm>
            <a:off x="7002271" y="5220292"/>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Better opportunities; fairer chances</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23" name="Rectangle 22">
            <a:extLst>
              <a:ext uri="{FF2B5EF4-FFF2-40B4-BE49-F238E27FC236}">
                <a16:creationId xmlns:a16="http://schemas.microsoft.com/office/drawing/2014/main" id="{F16F9AE7-27CD-4621-9805-0E37DAC67AAF}"/>
              </a:ext>
            </a:extLst>
          </p:cNvPr>
          <p:cNvSpPr/>
          <p:nvPr/>
        </p:nvSpPr>
        <p:spPr bwMode="auto">
          <a:xfrm>
            <a:off x="610689" y="3480407"/>
            <a:ext cx="8030074" cy="2684889"/>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p:txBody>
      </p:sp>
      <p:sp>
        <p:nvSpPr>
          <p:cNvPr id="27" name="Rectangle 26">
            <a:extLst>
              <a:ext uri="{FF2B5EF4-FFF2-40B4-BE49-F238E27FC236}">
                <a16:creationId xmlns:a16="http://schemas.microsoft.com/office/drawing/2014/main" id="{B71F45E5-6ED0-43E6-850A-1EA83B3B7501}"/>
              </a:ext>
            </a:extLst>
          </p:cNvPr>
          <p:cNvSpPr/>
          <p:nvPr/>
        </p:nvSpPr>
        <p:spPr bwMode="auto">
          <a:xfrm>
            <a:off x="587653" y="2554750"/>
            <a:ext cx="7945658" cy="3206667"/>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kumimoji="0" lang="en-US" sz="24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rPr>
              <a:t>Since </a:t>
            </a:r>
            <a:r>
              <a:rPr kumimoji="0" lang="en-US" sz="2400" b="0" i="0" u="none" strike="noStrike" kern="1200" cap="none" spc="0" normalizeH="0" baseline="0" noProof="0" dirty="0">
                <a:ln>
                  <a:noFill/>
                </a:ln>
                <a:solidFill>
                  <a:schemeClr val="tx1"/>
                </a:solidFill>
                <a:effectLst/>
                <a:uLnTx/>
                <a:uFillTx/>
                <a:latin typeface="Raleway" panose="020B0003030101060003" pitchFamily="34" charset="0"/>
                <a:ea typeface="+mn-ea"/>
                <a:cs typeface="+mn-cs"/>
              </a:rPr>
              <a:t>2006. </a:t>
            </a:r>
            <a:r>
              <a:rPr lang="en-US" sz="2400" dirty="0">
                <a:solidFill>
                  <a:schemeClr val="tx1"/>
                </a:solidFill>
                <a:latin typeface="Raleway" panose="020B0003030101060003" pitchFamily="34" charset="0"/>
              </a:rPr>
              <a:t>BEARR’s Small Grants Scheme has provided </a:t>
            </a:r>
            <a:r>
              <a:rPr lang="en-US" sz="2400" b="0" i="0" dirty="0">
                <a:solidFill>
                  <a:schemeClr val="tx1"/>
                </a:solidFill>
                <a:effectLst/>
                <a:latin typeface="Raleway" panose="020B0003030101060003" pitchFamily="34" charset="0"/>
              </a:rPr>
              <a:t>seed-corn funding to small Civil Society Organisations working in partnership in health and social welfare. </a:t>
            </a: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lang="en-US" sz="2400" dirty="0">
                <a:solidFill>
                  <a:schemeClr val="tx1"/>
                </a:solidFill>
                <a:latin typeface="Raleway" panose="020B0003030101060003" pitchFamily="34" charset="0"/>
              </a:rPr>
              <a:t>The scheme opens to applications once every year, focused on a specific theme each year. </a:t>
            </a: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lang="en-US" sz="2400" dirty="0">
                <a:solidFill>
                  <a:schemeClr val="tx1"/>
                </a:solidFill>
                <a:latin typeface="Raleway" panose="020B0003030101060003" pitchFamily="34" charset="0"/>
              </a:rPr>
              <a:t>In 2024, we received </a:t>
            </a:r>
            <a:r>
              <a:rPr lang="en-US" sz="2400" b="1" dirty="0">
                <a:solidFill>
                  <a:schemeClr val="tx1"/>
                </a:solidFill>
                <a:latin typeface="Raleway" panose="020B0003030101060003" pitchFamily="34" charset="0"/>
              </a:rPr>
              <a:t>82 </a:t>
            </a:r>
            <a:r>
              <a:rPr lang="en-US" sz="2400" dirty="0">
                <a:solidFill>
                  <a:schemeClr val="tx1"/>
                </a:solidFill>
                <a:latin typeface="Raleway" panose="020B0003030101060003" pitchFamily="34" charset="0"/>
              </a:rPr>
              <a:t>applications -  and we awarded </a:t>
            </a:r>
            <a:r>
              <a:rPr lang="en-US" sz="2400" b="1" dirty="0">
                <a:solidFill>
                  <a:schemeClr val="tx1"/>
                </a:solidFill>
                <a:latin typeface="Raleway" panose="020B0003030101060003" pitchFamily="34" charset="0"/>
              </a:rPr>
              <a:t>16 </a:t>
            </a:r>
            <a:r>
              <a:rPr lang="en-US" sz="2400" dirty="0">
                <a:solidFill>
                  <a:schemeClr val="tx1"/>
                </a:solidFill>
                <a:latin typeface="Raleway" panose="020B0003030101060003" pitchFamily="34" charset="0"/>
              </a:rPr>
              <a:t>grants</a:t>
            </a:r>
            <a:endParaRPr lang="en-US" sz="2400" b="0" i="0" dirty="0">
              <a:solidFill>
                <a:schemeClr val="tx1"/>
              </a:solidFill>
              <a:effectLst/>
              <a:latin typeface="Raleway" panose="020B0003030101060003" pitchFamily="34" charset="0"/>
            </a:endParaRPr>
          </a:p>
          <a:p>
            <a:pPr marR="0" lvl="0" algn="l" defTabSz="914400" rtl="0" eaLnBrk="1" fontAlgn="base" latinLnBrk="0" hangingPunct="1">
              <a:lnSpc>
                <a:spcPct val="100000"/>
              </a:lnSpc>
              <a:spcBef>
                <a:spcPct val="0"/>
              </a:spcBef>
              <a:spcAft>
                <a:spcPts val="600"/>
              </a:spcAft>
              <a:buClr>
                <a:srgbClr val="4A66AC">
                  <a:lumMod val="50000"/>
                </a:srgbClr>
              </a:buClr>
              <a:buSzPct val="120000"/>
              <a:tabLst/>
              <a:defRPr/>
            </a:pPr>
            <a:endParaRPr kumimoji="0" lang="en-US" sz="24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endParaRPr>
          </a:p>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endParaRP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US" sz="2000" b="0" i="0" u="none" strike="noStrike" kern="1200" cap="none" spc="0" normalizeH="0" baseline="0" noProof="0" dirty="0">
              <a:ln>
                <a:noFill/>
              </a:ln>
              <a:solidFill>
                <a:srgbClr val="267B91"/>
              </a:solidFill>
              <a:effectLst/>
              <a:uLnTx/>
              <a:uFillTx/>
              <a:latin typeface="Arial" charset="0"/>
              <a:ea typeface="+mn-ea"/>
              <a:cs typeface="+mn-cs"/>
            </a:endParaRPr>
          </a:p>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GB" sz="1600" b="0" i="0" u="none" strike="noStrike" kern="1200" cap="none" spc="0" normalizeH="0" baseline="0" noProof="0" dirty="0">
              <a:ln>
                <a:noFill/>
              </a:ln>
              <a:solidFill>
                <a:srgbClr val="8B0F04"/>
              </a:solidFill>
              <a:effectLst/>
              <a:uLnTx/>
              <a:uFillTx/>
              <a:latin typeface="Arial" charset="0"/>
              <a:ea typeface="+mn-ea"/>
              <a:cs typeface="+mn-cs"/>
            </a:endParaRPr>
          </a:p>
        </p:txBody>
      </p:sp>
      <p:pic>
        <p:nvPicPr>
          <p:cNvPr id="2" name="Picture 1">
            <a:extLst>
              <a:ext uri="{FF2B5EF4-FFF2-40B4-BE49-F238E27FC236}">
                <a16:creationId xmlns:a16="http://schemas.microsoft.com/office/drawing/2014/main" id="{22D5A8D4-55A4-4AA2-BEEC-561CE99D6CF8}"/>
              </a:ext>
            </a:extLst>
          </p:cNvPr>
          <p:cNvPicPr>
            <a:picLocks noChangeAspect="1"/>
          </p:cNvPicPr>
          <p:nvPr/>
        </p:nvPicPr>
        <p:blipFill>
          <a:blip r:embed="rId3"/>
          <a:stretch>
            <a:fillRect/>
          </a:stretch>
        </p:blipFill>
        <p:spPr>
          <a:xfrm>
            <a:off x="7317435" y="6037086"/>
            <a:ext cx="1583730" cy="615895"/>
          </a:xfrm>
          <a:prstGeom prst="rect">
            <a:avLst/>
          </a:prstGeom>
        </p:spPr>
      </p:pic>
    </p:spTree>
    <p:extLst>
      <p:ext uri="{BB962C8B-B14F-4D97-AF65-F5344CB8AC3E}">
        <p14:creationId xmlns:p14="http://schemas.microsoft.com/office/powerpoint/2010/main" val="84145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Slide Number Placeholder 4">
            <a:extLst>
              <a:ext uri="{FF2B5EF4-FFF2-40B4-BE49-F238E27FC236}">
                <a16:creationId xmlns:a16="http://schemas.microsoft.com/office/drawing/2014/main" id="{C3FB7ECC-0552-47A5-8ECE-4A6772978247}"/>
              </a:ext>
            </a:extLst>
          </p:cNvPr>
          <p:cNvSpPr>
            <a:spLocks noGrp="1"/>
          </p:cNvSpPr>
          <p:nvPr>
            <p:ph type="sldNum" sz="quarter" idx="11"/>
          </p:nvPr>
        </p:nvSpPr>
        <p:spPr>
          <a:noFill/>
        </p:spPr>
        <p:txBody>
          <a:bodyPr/>
          <a:lstStyle>
            <a:lvl1pPr>
              <a:spcBef>
                <a:spcPct val="20000"/>
              </a:spcBef>
              <a:buClr>
                <a:srgbClr val="8B0F04"/>
              </a:buClr>
              <a:buFont typeface="Wingdings 2" panose="05020102010507070707" pitchFamily="18" charset="2"/>
              <a:buChar char=""/>
              <a:defRPr sz="2400">
                <a:solidFill>
                  <a:srgbClr val="404040"/>
                </a:solidFill>
                <a:latin typeface="Arial" panose="020B0604020202020204" pitchFamily="34" charset="0"/>
              </a:defRPr>
            </a:lvl1pPr>
            <a:lvl2pPr marL="742950" indent="-285750">
              <a:spcBef>
                <a:spcPct val="20000"/>
              </a:spcBef>
              <a:buClr>
                <a:srgbClr val="8B0F04"/>
              </a:buClr>
              <a:buFont typeface="Wingdings" panose="05000000000000000000" pitchFamily="2" charset="2"/>
              <a:buChar char="Ø"/>
              <a:defRPr sz="2000">
                <a:solidFill>
                  <a:srgbClr val="404040"/>
                </a:solidFill>
                <a:latin typeface="Arial" panose="020B0604020202020204" pitchFamily="34" charset="0"/>
              </a:defRPr>
            </a:lvl2pPr>
            <a:lvl3pPr marL="1143000" indent="-228600">
              <a:spcBef>
                <a:spcPct val="20000"/>
              </a:spcBef>
              <a:buClr>
                <a:srgbClr val="8B0F04"/>
              </a:buClr>
              <a:buFont typeface="Arial" panose="020B0604020202020204" pitchFamily="34" charset="0"/>
              <a:buChar char="&gt;"/>
              <a:defRPr>
                <a:solidFill>
                  <a:srgbClr val="404040"/>
                </a:solidFill>
                <a:latin typeface="Arial" panose="020B0604020202020204" pitchFamily="34" charset="0"/>
              </a:defRPr>
            </a:lvl3pPr>
            <a:lvl4pPr marL="1600200" indent="-228600">
              <a:spcBef>
                <a:spcPct val="20000"/>
              </a:spcBef>
              <a:buClr>
                <a:srgbClr val="8B0F04"/>
              </a:buClr>
              <a:buFont typeface="Arial" panose="020B0604020202020204" pitchFamily="34" charset="0"/>
              <a:buChar char="–"/>
              <a:defRPr sz="1600">
                <a:solidFill>
                  <a:srgbClr val="404040"/>
                </a:solidFill>
                <a:latin typeface="Arial" panose="020B0604020202020204" pitchFamily="34" charset="0"/>
              </a:defRPr>
            </a:lvl4pPr>
            <a:lvl5pPr marL="2057400" indent="-228600">
              <a:spcBef>
                <a:spcPct val="20000"/>
              </a:spcBef>
              <a:buClr>
                <a:srgbClr val="8B0F04"/>
              </a:buClr>
              <a:buFont typeface="Arial" panose="020B0604020202020204" pitchFamily="34" charset="0"/>
              <a:buChar char="»"/>
              <a:defRPr sz="1400">
                <a:solidFill>
                  <a:srgbClr val="404040"/>
                </a:solidFill>
                <a:latin typeface="Arial" panose="020B0604020202020204" pitchFamily="34" charset="0"/>
              </a:defRPr>
            </a:lvl5pPr>
            <a:lvl6pPr marL="25146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6pPr>
            <a:lvl7pPr marL="29718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7pPr>
            <a:lvl8pPr marL="34290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8pPr>
            <a:lvl9pPr marL="38862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B6D5C20-0ED1-4600-B03C-CCB85311DE7D}" type="slidenum">
              <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endParaRPr>
          </a:p>
        </p:txBody>
      </p:sp>
      <p:sp>
        <p:nvSpPr>
          <p:cNvPr id="7171" name="Rectangle 2">
            <a:extLst>
              <a:ext uri="{FF2B5EF4-FFF2-40B4-BE49-F238E27FC236}">
                <a16:creationId xmlns:a16="http://schemas.microsoft.com/office/drawing/2014/main" id="{46B9E36B-1918-488F-A4BF-C72AE2D4D3C8}"/>
              </a:ext>
            </a:extLst>
          </p:cNvPr>
          <p:cNvSpPr>
            <a:spLocks noGrp="1" noChangeArrowheads="1"/>
          </p:cNvSpPr>
          <p:nvPr>
            <p:ph type="title"/>
          </p:nvPr>
        </p:nvSpPr>
        <p:spPr/>
        <p:txBody>
          <a:bodyPr/>
          <a:lstStyle/>
          <a:p>
            <a:pPr eaLnBrk="1" hangingPunct="1"/>
            <a:r>
              <a:rPr lang="en-US" altLang="en-US" b="1" dirty="0">
                <a:solidFill>
                  <a:srgbClr val="267B91"/>
                </a:solidFill>
                <a:latin typeface="Raleway" panose="020B0003030101060003" pitchFamily="34" charset="0"/>
                <a:ea typeface="Cambria" panose="02040503050406030204" pitchFamily="18" charset="0"/>
              </a:rPr>
              <a:t>This year’s Small Grants Scheme </a:t>
            </a:r>
          </a:p>
        </p:txBody>
      </p:sp>
      <p:cxnSp>
        <p:nvCxnSpPr>
          <p:cNvPr id="3" name="Straight Connector 2">
            <a:extLst>
              <a:ext uri="{FF2B5EF4-FFF2-40B4-BE49-F238E27FC236}">
                <a16:creationId xmlns:a16="http://schemas.microsoft.com/office/drawing/2014/main" id="{4C1BD6C1-598F-4C65-9B55-750803175B12}"/>
              </a:ext>
            </a:extLst>
          </p:cNvPr>
          <p:cNvCxnSpPr>
            <a:cxnSpLocks/>
          </p:cNvCxnSpPr>
          <p:nvPr/>
        </p:nvCxnSpPr>
        <p:spPr bwMode="auto">
          <a:xfrm>
            <a:off x="457200" y="1052736"/>
            <a:ext cx="8229600" cy="0"/>
          </a:xfrm>
          <a:prstGeom prst="line">
            <a:avLst/>
          </a:prstGeom>
          <a:noFill/>
          <a:ln w="25400" cap="flat" cmpd="sng" algn="ctr">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tangle 17">
            <a:extLst>
              <a:ext uri="{FF2B5EF4-FFF2-40B4-BE49-F238E27FC236}">
                <a16:creationId xmlns:a16="http://schemas.microsoft.com/office/drawing/2014/main" id="{C1AC4678-DC9A-436A-B305-CBC6C4EC7912}"/>
              </a:ext>
            </a:extLst>
          </p:cNvPr>
          <p:cNvSpPr/>
          <p:nvPr/>
        </p:nvSpPr>
        <p:spPr bwMode="auto">
          <a:xfrm>
            <a:off x="5131684" y="5257369"/>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Productive and open</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19" name="Rectangle 18">
            <a:extLst>
              <a:ext uri="{FF2B5EF4-FFF2-40B4-BE49-F238E27FC236}">
                <a16:creationId xmlns:a16="http://schemas.microsoft.com/office/drawing/2014/main" id="{2B2FAEBA-BF3F-4801-8987-BCA6445929F1}"/>
              </a:ext>
            </a:extLst>
          </p:cNvPr>
          <p:cNvSpPr/>
          <p:nvPr/>
        </p:nvSpPr>
        <p:spPr bwMode="auto">
          <a:xfrm>
            <a:off x="7002271" y="5220292"/>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Better opportunities; fairer chances</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23" name="Rectangle 22">
            <a:extLst>
              <a:ext uri="{FF2B5EF4-FFF2-40B4-BE49-F238E27FC236}">
                <a16:creationId xmlns:a16="http://schemas.microsoft.com/office/drawing/2014/main" id="{F16F9AE7-27CD-4621-9805-0E37DAC67AAF}"/>
              </a:ext>
            </a:extLst>
          </p:cNvPr>
          <p:cNvSpPr/>
          <p:nvPr/>
        </p:nvSpPr>
        <p:spPr bwMode="auto">
          <a:xfrm>
            <a:off x="610689" y="3480407"/>
            <a:ext cx="8030074" cy="2684889"/>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p:txBody>
      </p:sp>
      <p:sp>
        <p:nvSpPr>
          <p:cNvPr id="27" name="Rectangle 26">
            <a:extLst>
              <a:ext uri="{FF2B5EF4-FFF2-40B4-BE49-F238E27FC236}">
                <a16:creationId xmlns:a16="http://schemas.microsoft.com/office/drawing/2014/main" id="{B71F45E5-6ED0-43E6-850A-1EA83B3B7501}"/>
              </a:ext>
            </a:extLst>
          </p:cNvPr>
          <p:cNvSpPr/>
          <p:nvPr/>
        </p:nvSpPr>
        <p:spPr bwMode="auto">
          <a:xfrm>
            <a:off x="446007" y="1238634"/>
            <a:ext cx="7945658" cy="15799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lang="en-US" sz="2000" dirty="0">
                <a:solidFill>
                  <a:schemeClr val="tx1"/>
                </a:solidFill>
                <a:latin typeface="Raleway" panose="020B0003030101060003" pitchFamily="34" charset="0"/>
              </a:rPr>
              <a:t>In 2025, we welcome applications for….</a:t>
            </a:r>
            <a:endParaRPr kumimoji="0" lang="en-GB" sz="2000" b="0" i="0" u="none" strike="noStrike" kern="1200" cap="none" spc="0" normalizeH="0" baseline="0" noProof="0" dirty="0">
              <a:ln>
                <a:noFill/>
              </a:ln>
              <a:solidFill>
                <a:schemeClr val="tx1"/>
              </a:solidFill>
              <a:effectLst/>
              <a:uLnTx/>
              <a:uFillTx/>
              <a:latin typeface="Arial" charset="0"/>
              <a:ea typeface="+mn-ea"/>
              <a:cs typeface="+mn-cs"/>
            </a:endParaRPr>
          </a:p>
        </p:txBody>
      </p:sp>
      <p:pic>
        <p:nvPicPr>
          <p:cNvPr id="2" name="Picture 1">
            <a:extLst>
              <a:ext uri="{FF2B5EF4-FFF2-40B4-BE49-F238E27FC236}">
                <a16:creationId xmlns:a16="http://schemas.microsoft.com/office/drawing/2014/main" id="{22D5A8D4-55A4-4AA2-BEEC-561CE99D6CF8}"/>
              </a:ext>
            </a:extLst>
          </p:cNvPr>
          <p:cNvPicPr>
            <a:picLocks noChangeAspect="1"/>
          </p:cNvPicPr>
          <p:nvPr/>
        </p:nvPicPr>
        <p:blipFill>
          <a:blip r:embed="rId3"/>
          <a:stretch>
            <a:fillRect/>
          </a:stretch>
        </p:blipFill>
        <p:spPr>
          <a:xfrm>
            <a:off x="7317435" y="6037086"/>
            <a:ext cx="1583730" cy="615895"/>
          </a:xfrm>
          <a:prstGeom prst="rect">
            <a:avLst/>
          </a:prstGeom>
        </p:spPr>
      </p:pic>
      <p:sp>
        <p:nvSpPr>
          <p:cNvPr id="4" name="Rectangle 3">
            <a:extLst>
              <a:ext uri="{FF2B5EF4-FFF2-40B4-BE49-F238E27FC236}">
                <a16:creationId xmlns:a16="http://schemas.microsoft.com/office/drawing/2014/main" id="{6D673477-2240-46E7-A8DF-352499F9A42A}"/>
              </a:ext>
            </a:extLst>
          </p:cNvPr>
          <p:cNvSpPr/>
          <p:nvPr/>
        </p:nvSpPr>
        <p:spPr bwMode="auto">
          <a:xfrm>
            <a:off x="857514" y="2370586"/>
            <a:ext cx="3347998" cy="3353754"/>
          </a:xfrm>
          <a:prstGeom prst="rect">
            <a:avLst/>
          </a:prstGeom>
          <a:solidFill>
            <a:srgbClr val="FFC000"/>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b="1" i="0" dirty="0">
                <a:solidFill>
                  <a:srgbClr val="414745"/>
                </a:solidFill>
                <a:effectLst/>
                <a:latin typeface="Raleway" panose="020B0003030101060003" pitchFamily="34" charset="0"/>
              </a:rPr>
              <a:t> </a:t>
            </a:r>
            <a:r>
              <a:rPr lang="en-US" b="1" i="0" dirty="0">
                <a:solidFill>
                  <a:srgbClr val="002060"/>
                </a:solidFill>
                <a:effectLst/>
                <a:latin typeface="Raleway" panose="020B0003030101060003" pitchFamily="34" charset="0"/>
              </a:rPr>
              <a:t>Joint projects </a:t>
            </a:r>
            <a:r>
              <a:rPr lang="en-US" i="0" dirty="0">
                <a:solidFill>
                  <a:srgbClr val="002060"/>
                </a:solidFill>
                <a:effectLst/>
                <a:latin typeface="Raleway" panose="020B0003030101060003" pitchFamily="34" charset="0"/>
              </a:rPr>
              <a:t>that support the </a:t>
            </a:r>
            <a:r>
              <a:rPr lang="en-US" b="1" i="0" dirty="0">
                <a:solidFill>
                  <a:srgbClr val="002060"/>
                </a:solidFill>
                <a:effectLst/>
                <a:latin typeface="Raleway" panose="020B0003030101060003" pitchFamily="34" charset="0"/>
              </a:rPr>
              <a:t>integration and inclusion </a:t>
            </a:r>
            <a:r>
              <a:rPr lang="en-US" i="0" dirty="0">
                <a:solidFill>
                  <a:srgbClr val="002060"/>
                </a:solidFill>
                <a:effectLst/>
                <a:latin typeface="Raleway" panose="020B0003030101060003" pitchFamily="34" charset="0"/>
              </a:rPr>
              <a:t>of </a:t>
            </a:r>
            <a:r>
              <a:rPr lang="en-US" b="1" i="0" dirty="0">
                <a:solidFill>
                  <a:srgbClr val="002060"/>
                </a:solidFill>
                <a:effectLst/>
                <a:latin typeface="Raleway" panose="020B0003030101060003" pitchFamily="34" charset="0"/>
              </a:rPr>
              <a:t>vulnerable people </a:t>
            </a:r>
            <a:r>
              <a:rPr lang="en-US" i="0" dirty="0">
                <a:solidFill>
                  <a:srgbClr val="002060"/>
                </a:solidFill>
                <a:effectLst/>
                <a:latin typeface="Raleway" panose="020B0003030101060003" pitchFamily="34" charset="0"/>
              </a:rPr>
              <a:t>into their </a:t>
            </a:r>
            <a:r>
              <a:rPr lang="en-US" b="1" i="0" dirty="0">
                <a:solidFill>
                  <a:srgbClr val="002060"/>
                </a:solidFill>
                <a:effectLst/>
                <a:latin typeface="Raleway" panose="020B0003030101060003" pitchFamily="34" charset="0"/>
              </a:rPr>
              <a:t>local community</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1" u="none" strike="noStrike" cap="none" normalizeH="0" baseline="0" dirty="0">
              <a:ln>
                <a:noFill/>
              </a:ln>
              <a:solidFill>
                <a:srgbClr val="002060"/>
              </a:solidFill>
              <a:latin typeface="Raleway" panose="020B0003030101060003"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a:ln>
                  <a:noFill/>
                </a:ln>
                <a:solidFill>
                  <a:srgbClr val="002060"/>
                </a:solidFill>
                <a:latin typeface="Raleway" panose="020B0003030101060003" pitchFamily="34" charset="0"/>
              </a:rPr>
              <a:t>Open t</a:t>
            </a:r>
            <a:r>
              <a:rPr lang="en-US" dirty="0">
                <a:solidFill>
                  <a:srgbClr val="002060"/>
                </a:solidFill>
                <a:latin typeface="Raleway" panose="020B0003030101060003" pitchFamily="34" charset="0"/>
              </a:rPr>
              <a:t>o CSOs in Armenia, Azerbaijan, Georgia, Kazakhstan, Kyrgyzstan, Moldova, Tajikistan, Turkmenistan, Ukraine and Uzbekistan</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u="none" strike="noStrike" cap="none" normalizeH="0" baseline="0" dirty="0">
              <a:ln>
                <a:noFill/>
              </a:ln>
              <a:solidFill>
                <a:srgbClr val="002060"/>
              </a:solidFill>
              <a:latin typeface="Raleway" panose="020B0003030101060003"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lang="en-US" b="0" i="0" dirty="0">
                <a:solidFill>
                  <a:srgbClr val="002060"/>
                </a:solidFill>
                <a:effectLst/>
                <a:latin typeface="Raleway" panose="020B0003030101060003" pitchFamily="34" charset="0"/>
              </a:rPr>
              <a:t>Maximu</a:t>
            </a:r>
            <a:r>
              <a:rPr lang="en-US" dirty="0">
                <a:solidFill>
                  <a:srgbClr val="002060"/>
                </a:solidFill>
                <a:latin typeface="Raleway" panose="020B0003030101060003" pitchFamily="34" charset="0"/>
              </a:rPr>
              <a:t>m grant: </a:t>
            </a:r>
            <a:r>
              <a:rPr lang="en-US" b="1" dirty="0">
                <a:solidFill>
                  <a:srgbClr val="002060"/>
                </a:solidFill>
                <a:latin typeface="Raleway" panose="020B0003030101060003" pitchFamily="34" charset="0"/>
              </a:rPr>
              <a:t>£4,000</a:t>
            </a:r>
            <a:endParaRPr kumimoji="0" lang="en-GB" sz="1600" b="0" i="0" u="none" strike="noStrike" cap="none" normalizeH="0" baseline="0" dirty="0">
              <a:ln>
                <a:noFill/>
              </a:ln>
              <a:solidFill>
                <a:srgbClr val="002060"/>
              </a:solidFill>
              <a:effectLst/>
              <a:latin typeface="Arial" charset="0"/>
            </a:endParaRPr>
          </a:p>
        </p:txBody>
      </p:sp>
      <p:sp>
        <p:nvSpPr>
          <p:cNvPr id="11" name="Rectangle 10">
            <a:extLst>
              <a:ext uri="{FF2B5EF4-FFF2-40B4-BE49-F238E27FC236}">
                <a16:creationId xmlns:a16="http://schemas.microsoft.com/office/drawing/2014/main" id="{481C59A0-93CB-4BB2-BA52-635B9BB5C232}"/>
              </a:ext>
            </a:extLst>
          </p:cNvPr>
          <p:cNvSpPr/>
          <p:nvPr/>
        </p:nvSpPr>
        <p:spPr bwMode="auto">
          <a:xfrm>
            <a:off x="5175738" y="2367712"/>
            <a:ext cx="3315789" cy="3353754"/>
          </a:xfrm>
          <a:prstGeom prst="rect">
            <a:avLst/>
          </a:prstGeom>
          <a:solidFill>
            <a:srgbClr val="FFC000"/>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b="1" i="0" dirty="0">
                <a:solidFill>
                  <a:srgbClr val="414745"/>
                </a:solidFill>
                <a:effectLst/>
                <a:latin typeface="Raleway" panose="020B0003030101060003" pitchFamily="34" charset="0"/>
              </a:rPr>
              <a:t> </a:t>
            </a:r>
          </a:p>
          <a:p>
            <a:pPr marL="0" marR="0" indent="0" algn="ctr" defTabSz="914400" rtl="0" eaLnBrk="1" fontAlgn="base" latinLnBrk="0" hangingPunct="1">
              <a:lnSpc>
                <a:spcPct val="100000"/>
              </a:lnSpc>
              <a:spcBef>
                <a:spcPct val="0"/>
              </a:spcBef>
              <a:spcAft>
                <a:spcPct val="0"/>
              </a:spcAft>
              <a:buClrTx/>
              <a:buSzTx/>
              <a:buFontTx/>
              <a:buNone/>
              <a:tabLst/>
            </a:pPr>
            <a:r>
              <a:rPr lang="en-US" i="0" dirty="0">
                <a:solidFill>
                  <a:srgbClr val="002060"/>
                </a:solidFill>
                <a:effectLst/>
                <a:latin typeface="Raleway" panose="020B0003030101060003" pitchFamily="34" charset="0"/>
              </a:rPr>
              <a:t>Activities to support </a:t>
            </a:r>
            <a:r>
              <a:rPr lang="en-US" dirty="0">
                <a:solidFill>
                  <a:srgbClr val="002060"/>
                </a:solidFill>
                <a:latin typeface="Raleway" panose="020B0003030101060003" pitchFamily="34" charset="0"/>
              </a:rPr>
              <a:t>the </a:t>
            </a:r>
            <a:r>
              <a:rPr lang="en-US" b="1" dirty="0">
                <a:solidFill>
                  <a:srgbClr val="002060"/>
                </a:solidFill>
                <a:latin typeface="Raleway" panose="020B0003030101060003" pitchFamily="34" charset="0"/>
              </a:rPr>
              <a:t>welfare of staff and volunteers, and organizational resilience</a:t>
            </a:r>
          </a:p>
          <a:p>
            <a:pPr marL="0" marR="0" indent="0" algn="ctr" defTabSz="914400" rtl="0" eaLnBrk="1" fontAlgn="base" latinLnBrk="0" hangingPunct="1">
              <a:lnSpc>
                <a:spcPct val="100000"/>
              </a:lnSpc>
              <a:spcBef>
                <a:spcPct val="0"/>
              </a:spcBef>
              <a:spcAft>
                <a:spcPct val="0"/>
              </a:spcAft>
              <a:buClrTx/>
              <a:buSzTx/>
              <a:buFontTx/>
              <a:buNone/>
              <a:tabLst/>
            </a:pPr>
            <a:endParaRPr lang="en-US" b="1" i="0" dirty="0">
              <a:solidFill>
                <a:srgbClr val="002060"/>
              </a:solidFill>
              <a:effectLst/>
              <a:latin typeface="Raleway" panose="020B0003030101060003"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endParaRPr lang="en-US" b="1" i="0" dirty="0">
              <a:solidFill>
                <a:srgbClr val="002060"/>
              </a:solidFill>
              <a:effectLst/>
              <a:latin typeface="Raleway" panose="020B0003030101060003"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endParaRPr lang="en-US" b="0" dirty="0">
              <a:solidFill>
                <a:srgbClr val="002060"/>
              </a:solidFill>
              <a:latin typeface="Raleway" panose="020B0003030101060003"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lang="en-US" i="0" dirty="0">
                <a:solidFill>
                  <a:srgbClr val="002060"/>
                </a:solidFill>
                <a:effectLst/>
                <a:latin typeface="Raleway" panose="020B0003030101060003" pitchFamily="34" charset="0"/>
              </a:rPr>
              <a:t>Open to previous grant recipients in Ukraine only.</a:t>
            </a:r>
            <a:endParaRPr kumimoji="0" lang="en-US" sz="1600" u="none" strike="noStrike" cap="none" normalizeH="0" baseline="0" dirty="0">
              <a:ln>
                <a:noFill/>
              </a:ln>
              <a:solidFill>
                <a:srgbClr val="002060"/>
              </a:solidFill>
              <a:latin typeface="Raleway" panose="020B0003030101060003"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u="none" strike="noStrike" cap="none" normalizeH="0" baseline="0" dirty="0">
              <a:ln>
                <a:noFill/>
              </a:ln>
              <a:solidFill>
                <a:srgbClr val="002060"/>
              </a:solidFill>
              <a:latin typeface="Raleway" panose="020B0003030101060003"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endParaRPr lang="en-US" b="0" i="0" dirty="0">
              <a:solidFill>
                <a:srgbClr val="002060"/>
              </a:solidFill>
              <a:effectLst/>
              <a:latin typeface="Raleway" panose="020B0003030101060003"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a:ln>
                  <a:noFill/>
                </a:ln>
                <a:solidFill>
                  <a:srgbClr val="002060"/>
                </a:solidFill>
                <a:latin typeface="Raleway" panose="020B0003030101060003" pitchFamily="34" charset="0"/>
              </a:rPr>
              <a:t>Maximum grant: </a:t>
            </a:r>
            <a:r>
              <a:rPr kumimoji="0" lang="en-US" sz="1600" b="1" u="none" strike="noStrike" cap="none" normalizeH="0" baseline="0" dirty="0">
                <a:ln>
                  <a:noFill/>
                </a:ln>
                <a:solidFill>
                  <a:srgbClr val="002060"/>
                </a:solidFill>
                <a:latin typeface="Raleway" panose="020B0003030101060003" pitchFamily="34" charset="0"/>
              </a:rPr>
              <a:t>£1,000</a:t>
            </a:r>
            <a:endParaRPr kumimoji="0" lang="en-GB" sz="1600" b="0" i="0" u="none" strike="noStrike" cap="none" normalizeH="0" baseline="0" dirty="0">
              <a:ln>
                <a:noFill/>
              </a:ln>
              <a:solidFill>
                <a:srgbClr val="002060"/>
              </a:solidFill>
              <a:effectLst/>
              <a:latin typeface="Arial" charset="0"/>
            </a:endParaRPr>
          </a:p>
        </p:txBody>
      </p:sp>
      <p:sp>
        <p:nvSpPr>
          <p:cNvPr id="12" name="Rectangle 11">
            <a:extLst>
              <a:ext uri="{FF2B5EF4-FFF2-40B4-BE49-F238E27FC236}">
                <a16:creationId xmlns:a16="http://schemas.microsoft.com/office/drawing/2014/main" id="{FAF5F534-2450-4246-B362-3A7D433B9FF0}"/>
              </a:ext>
            </a:extLst>
          </p:cNvPr>
          <p:cNvSpPr/>
          <p:nvPr/>
        </p:nvSpPr>
        <p:spPr bwMode="auto">
          <a:xfrm>
            <a:off x="1202909" y="6084676"/>
            <a:ext cx="7945658" cy="15799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R="0" lvl="0" algn="l" defTabSz="914400" rtl="0" eaLnBrk="1" fontAlgn="base" latinLnBrk="0" hangingPunct="1">
              <a:lnSpc>
                <a:spcPct val="100000"/>
              </a:lnSpc>
              <a:spcBef>
                <a:spcPct val="0"/>
              </a:spcBef>
              <a:spcAft>
                <a:spcPts val="600"/>
              </a:spcAft>
              <a:buClr>
                <a:srgbClr val="4A66AC">
                  <a:lumMod val="50000"/>
                </a:srgbClr>
              </a:buClr>
              <a:buSzPct val="120000"/>
              <a:tabLst/>
              <a:defRPr/>
            </a:pPr>
            <a:r>
              <a:rPr lang="en-US" sz="2000" dirty="0">
                <a:solidFill>
                  <a:schemeClr val="tx1"/>
                </a:solidFill>
                <a:latin typeface="Raleway" panose="020B0003030101060003" pitchFamily="34" charset="0"/>
              </a:rPr>
              <a:t>Closing date: Friday 31 January, 23:59 GMT</a:t>
            </a:r>
            <a:r>
              <a:rPr lang="en-US" sz="2400" dirty="0">
                <a:solidFill>
                  <a:schemeClr val="tx1"/>
                </a:solidFill>
                <a:latin typeface="Raleway" panose="020B0003030101060003" pitchFamily="34" charset="0"/>
              </a:rPr>
              <a:t>.</a:t>
            </a:r>
            <a:endParaRPr kumimoji="0" lang="en-GB" sz="1600" b="0" i="0" u="none" strike="noStrike" kern="1200" cap="none" spc="0" normalizeH="0" baseline="0" noProof="0" dirty="0">
              <a:ln>
                <a:noFill/>
              </a:ln>
              <a:solidFill>
                <a:schemeClr val="tx1"/>
              </a:solidFill>
              <a:effectLst/>
              <a:uLnTx/>
              <a:uFillTx/>
              <a:latin typeface="Arial" charset="0"/>
              <a:ea typeface="+mn-ea"/>
              <a:cs typeface="+mn-cs"/>
            </a:endParaRPr>
          </a:p>
        </p:txBody>
      </p:sp>
      <p:sp>
        <p:nvSpPr>
          <p:cNvPr id="5" name="Rectangle 4">
            <a:extLst>
              <a:ext uri="{FF2B5EF4-FFF2-40B4-BE49-F238E27FC236}">
                <a16:creationId xmlns:a16="http://schemas.microsoft.com/office/drawing/2014/main" id="{046BFE15-7B2B-40F1-A6D2-7D3B731DA535}"/>
              </a:ext>
            </a:extLst>
          </p:cNvPr>
          <p:cNvSpPr/>
          <p:nvPr/>
        </p:nvSpPr>
        <p:spPr bwMode="auto">
          <a:xfrm>
            <a:off x="857514" y="1897411"/>
            <a:ext cx="3347998" cy="473175"/>
          </a:xfrm>
          <a:prstGeom prst="rect">
            <a:avLst/>
          </a:prstGeom>
          <a:solidFill>
            <a:srgbClr val="002060"/>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1"/>
                </a:solidFill>
                <a:effectLst/>
                <a:latin typeface="Raleway" panose="020B0003030101060003" pitchFamily="34" charset="0"/>
              </a:rPr>
              <a:t>Strand A </a:t>
            </a:r>
            <a:endParaRPr kumimoji="0" lang="en-GB" sz="1600" b="1" i="0" u="none" strike="noStrike" cap="none" normalizeH="0" baseline="0" dirty="0">
              <a:ln>
                <a:noFill/>
              </a:ln>
              <a:solidFill>
                <a:schemeClr val="bg1"/>
              </a:solidFill>
              <a:effectLst/>
              <a:latin typeface="Raleway" panose="020B0003030101060003" pitchFamily="34" charset="0"/>
            </a:endParaRPr>
          </a:p>
        </p:txBody>
      </p:sp>
      <p:sp>
        <p:nvSpPr>
          <p:cNvPr id="14" name="Rectangle 13">
            <a:extLst>
              <a:ext uri="{FF2B5EF4-FFF2-40B4-BE49-F238E27FC236}">
                <a16:creationId xmlns:a16="http://schemas.microsoft.com/office/drawing/2014/main" id="{EFCF93C9-21A3-464B-9F15-0823C6B1BC78}"/>
              </a:ext>
            </a:extLst>
          </p:cNvPr>
          <p:cNvSpPr/>
          <p:nvPr/>
        </p:nvSpPr>
        <p:spPr bwMode="auto">
          <a:xfrm>
            <a:off x="5159634" y="1894537"/>
            <a:ext cx="3347998" cy="473175"/>
          </a:xfrm>
          <a:prstGeom prst="rect">
            <a:avLst/>
          </a:prstGeom>
          <a:solidFill>
            <a:srgbClr val="002060"/>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1"/>
                </a:solidFill>
                <a:effectLst/>
                <a:latin typeface="Raleway" panose="020B0003030101060003" pitchFamily="34" charset="0"/>
              </a:rPr>
              <a:t>Strand B</a:t>
            </a:r>
          </a:p>
        </p:txBody>
      </p:sp>
    </p:spTree>
    <p:extLst>
      <p:ext uri="{BB962C8B-B14F-4D97-AF65-F5344CB8AC3E}">
        <p14:creationId xmlns:p14="http://schemas.microsoft.com/office/powerpoint/2010/main" val="3822558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Slide Number Placeholder 4">
            <a:extLst>
              <a:ext uri="{FF2B5EF4-FFF2-40B4-BE49-F238E27FC236}">
                <a16:creationId xmlns:a16="http://schemas.microsoft.com/office/drawing/2014/main" id="{C3FB7ECC-0552-47A5-8ECE-4A6772978247}"/>
              </a:ext>
            </a:extLst>
          </p:cNvPr>
          <p:cNvSpPr>
            <a:spLocks noGrp="1"/>
          </p:cNvSpPr>
          <p:nvPr>
            <p:ph type="sldNum" sz="quarter" idx="11"/>
          </p:nvPr>
        </p:nvSpPr>
        <p:spPr>
          <a:noFill/>
        </p:spPr>
        <p:txBody>
          <a:bodyPr/>
          <a:lstStyle>
            <a:lvl1pPr>
              <a:spcBef>
                <a:spcPct val="20000"/>
              </a:spcBef>
              <a:buClr>
                <a:srgbClr val="8B0F04"/>
              </a:buClr>
              <a:buFont typeface="Wingdings 2" panose="05020102010507070707" pitchFamily="18" charset="2"/>
              <a:buChar char=""/>
              <a:defRPr sz="2400">
                <a:solidFill>
                  <a:srgbClr val="404040"/>
                </a:solidFill>
                <a:latin typeface="Arial" panose="020B0604020202020204" pitchFamily="34" charset="0"/>
              </a:defRPr>
            </a:lvl1pPr>
            <a:lvl2pPr marL="742950" indent="-285750">
              <a:spcBef>
                <a:spcPct val="20000"/>
              </a:spcBef>
              <a:buClr>
                <a:srgbClr val="8B0F04"/>
              </a:buClr>
              <a:buFont typeface="Wingdings" panose="05000000000000000000" pitchFamily="2" charset="2"/>
              <a:buChar char="Ø"/>
              <a:defRPr sz="2000">
                <a:solidFill>
                  <a:srgbClr val="404040"/>
                </a:solidFill>
                <a:latin typeface="Arial" panose="020B0604020202020204" pitchFamily="34" charset="0"/>
              </a:defRPr>
            </a:lvl2pPr>
            <a:lvl3pPr marL="1143000" indent="-228600">
              <a:spcBef>
                <a:spcPct val="20000"/>
              </a:spcBef>
              <a:buClr>
                <a:srgbClr val="8B0F04"/>
              </a:buClr>
              <a:buFont typeface="Arial" panose="020B0604020202020204" pitchFamily="34" charset="0"/>
              <a:buChar char="&gt;"/>
              <a:defRPr>
                <a:solidFill>
                  <a:srgbClr val="404040"/>
                </a:solidFill>
                <a:latin typeface="Arial" panose="020B0604020202020204" pitchFamily="34" charset="0"/>
              </a:defRPr>
            </a:lvl3pPr>
            <a:lvl4pPr marL="1600200" indent="-228600">
              <a:spcBef>
                <a:spcPct val="20000"/>
              </a:spcBef>
              <a:buClr>
                <a:srgbClr val="8B0F04"/>
              </a:buClr>
              <a:buFont typeface="Arial" panose="020B0604020202020204" pitchFamily="34" charset="0"/>
              <a:buChar char="–"/>
              <a:defRPr sz="1600">
                <a:solidFill>
                  <a:srgbClr val="404040"/>
                </a:solidFill>
                <a:latin typeface="Arial" panose="020B0604020202020204" pitchFamily="34" charset="0"/>
              </a:defRPr>
            </a:lvl4pPr>
            <a:lvl5pPr marL="2057400" indent="-228600">
              <a:spcBef>
                <a:spcPct val="20000"/>
              </a:spcBef>
              <a:buClr>
                <a:srgbClr val="8B0F04"/>
              </a:buClr>
              <a:buFont typeface="Arial" panose="020B0604020202020204" pitchFamily="34" charset="0"/>
              <a:buChar char="»"/>
              <a:defRPr sz="1400">
                <a:solidFill>
                  <a:srgbClr val="404040"/>
                </a:solidFill>
                <a:latin typeface="Arial" panose="020B0604020202020204" pitchFamily="34" charset="0"/>
              </a:defRPr>
            </a:lvl5pPr>
            <a:lvl6pPr marL="25146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6pPr>
            <a:lvl7pPr marL="29718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7pPr>
            <a:lvl8pPr marL="34290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8pPr>
            <a:lvl9pPr marL="38862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B6D5C20-0ED1-4600-B03C-CCB85311DE7D}" type="slidenum">
              <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endParaRPr>
          </a:p>
        </p:txBody>
      </p:sp>
      <p:sp>
        <p:nvSpPr>
          <p:cNvPr id="7171" name="Rectangle 2">
            <a:extLst>
              <a:ext uri="{FF2B5EF4-FFF2-40B4-BE49-F238E27FC236}">
                <a16:creationId xmlns:a16="http://schemas.microsoft.com/office/drawing/2014/main" id="{46B9E36B-1918-488F-A4BF-C72AE2D4D3C8}"/>
              </a:ext>
            </a:extLst>
          </p:cNvPr>
          <p:cNvSpPr>
            <a:spLocks noGrp="1" noChangeArrowheads="1"/>
          </p:cNvSpPr>
          <p:nvPr>
            <p:ph type="title"/>
          </p:nvPr>
        </p:nvSpPr>
        <p:spPr/>
        <p:txBody>
          <a:bodyPr/>
          <a:lstStyle/>
          <a:p>
            <a:pPr eaLnBrk="1" hangingPunct="1"/>
            <a:r>
              <a:rPr lang="en-US" altLang="en-US" b="1" dirty="0">
                <a:solidFill>
                  <a:srgbClr val="267B91"/>
                </a:solidFill>
                <a:latin typeface="Raleway" panose="020B0003030101060003" pitchFamily="34" charset="0"/>
                <a:ea typeface="Cambria" panose="02040503050406030204" pitchFamily="18" charset="0"/>
              </a:rPr>
              <a:t>This year’s Small Grants Scheme: Strand A </a:t>
            </a:r>
          </a:p>
        </p:txBody>
      </p:sp>
      <p:cxnSp>
        <p:nvCxnSpPr>
          <p:cNvPr id="3" name="Straight Connector 2">
            <a:extLst>
              <a:ext uri="{FF2B5EF4-FFF2-40B4-BE49-F238E27FC236}">
                <a16:creationId xmlns:a16="http://schemas.microsoft.com/office/drawing/2014/main" id="{4C1BD6C1-598F-4C65-9B55-750803175B12}"/>
              </a:ext>
            </a:extLst>
          </p:cNvPr>
          <p:cNvCxnSpPr>
            <a:cxnSpLocks/>
          </p:cNvCxnSpPr>
          <p:nvPr/>
        </p:nvCxnSpPr>
        <p:spPr bwMode="auto">
          <a:xfrm>
            <a:off x="457200" y="1052736"/>
            <a:ext cx="8229600" cy="0"/>
          </a:xfrm>
          <a:prstGeom prst="line">
            <a:avLst/>
          </a:prstGeom>
          <a:noFill/>
          <a:ln w="25400" cap="flat" cmpd="sng" algn="ctr">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tangle 17">
            <a:extLst>
              <a:ext uri="{FF2B5EF4-FFF2-40B4-BE49-F238E27FC236}">
                <a16:creationId xmlns:a16="http://schemas.microsoft.com/office/drawing/2014/main" id="{C1AC4678-DC9A-436A-B305-CBC6C4EC7912}"/>
              </a:ext>
            </a:extLst>
          </p:cNvPr>
          <p:cNvSpPr/>
          <p:nvPr/>
        </p:nvSpPr>
        <p:spPr bwMode="auto">
          <a:xfrm>
            <a:off x="5131684" y="5257369"/>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Productive and open</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19" name="Rectangle 18">
            <a:extLst>
              <a:ext uri="{FF2B5EF4-FFF2-40B4-BE49-F238E27FC236}">
                <a16:creationId xmlns:a16="http://schemas.microsoft.com/office/drawing/2014/main" id="{2B2FAEBA-BF3F-4801-8987-BCA6445929F1}"/>
              </a:ext>
            </a:extLst>
          </p:cNvPr>
          <p:cNvSpPr/>
          <p:nvPr/>
        </p:nvSpPr>
        <p:spPr bwMode="auto">
          <a:xfrm>
            <a:off x="7002271" y="5220292"/>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Better opportunities; fairer chances</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23" name="Rectangle 22">
            <a:extLst>
              <a:ext uri="{FF2B5EF4-FFF2-40B4-BE49-F238E27FC236}">
                <a16:creationId xmlns:a16="http://schemas.microsoft.com/office/drawing/2014/main" id="{F16F9AE7-27CD-4621-9805-0E37DAC67AAF}"/>
              </a:ext>
            </a:extLst>
          </p:cNvPr>
          <p:cNvSpPr/>
          <p:nvPr/>
        </p:nvSpPr>
        <p:spPr bwMode="auto">
          <a:xfrm>
            <a:off x="610689" y="3480407"/>
            <a:ext cx="8030074" cy="2684889"/>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p:txBody>
      </p:sp>
      <p:sp>
        <p:nvSpPr>
          <p:cNvPr id="27" name="Rectangle 26">
            <a:extLst>
              <a:ext uri="{FF2B5EF4-FFF2-40B4-BE49-F238E27FC236}">
                <a16:creationId xmlns:a16="http://schemas.microsoft.com/office/drawing/2014/main" id="{B71F45E5-6ED0-43E6-850A-1EA83B3B7501}"/>
              </a:ext>
            </a:extLst>
          </p:cNvPr>
          <p:cNvSpPr/>
          <p:nvPr/>
        </p:nvSpPr>
        <p:spPr bwMode="auto">
          <a:xfrm>
            <a:off x="446007" y="1238634"/>
            <a:ext cx="7945658" cy="15799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kumimoji="0" lang="en-US" sz="2000" b="0" i="0" u="none" strike="noStrike" kern="1200" cap="none" spc="0" normalizeH="0" baseline="0" noProof="0" dirty="0">
                <a:ln>
                  <a:noFill/>
                </a:ln>
                <a:solidFill>
                  <a:schemeClr val="tx1"/>
                </a:solidFill>
                <a:effectLst/>
                <a:uLnTx/>
                <a:uFillTx/>
                <a:latin typeface="Raleway" panose="020B0003030101060003" pitchFamily="34" charset="0"/>
                <a:ea typeface="+mn-ea"/>
                <a:cs typeface="+mn-cs"/>
              </a:rPr>
              <a:t>In 2025, we welcome applications for….</a:t>
            </a:r>
            <a:endParaRPr kumimoji="0" lang="en-GB" sz="2000" b="0" i="0" u="none" strike="noStrike" kern="1200" cap="none" spc="0" normalizeH="0" baseline="0" noProof="0" dirty="0">
              <a:ln>
                <a:noFill/>
              </a:ln>
              <a:solidFill>
                <a:schemeClr val="tx1"/>
              </a:solidFill>
              <a:effectLst/>
              <a:uLnTx/>
              <a:uFillTx/>
              <a:latin typeface="Arial" charset="0"/>
              <a:ea typeface="+mn-ea"/>
              <a:cs typeface="+mn-cs"/>
            </a:endParaRPr>
          </a:p>
        </p:txBody>
      </p:sp>
      <p:pic>
        <p:nvPicPr>
          <p:cNvPr id="2" name="Picture 1">
            <a:extLst>
              <a:ext uri="{FF2B5EF4-FFF2-40B4-BE49-F238E27FC236}">
                <a16:creationId xmlns:a16="http://schemas.microsoft.com/office/drawing/2014/main" id="{22D5A8D4-55A4-4AA2-BEEC-561CE99D6CF8}"/>
              </a:ext>
            </a:extLst>
          </p:cNvPr>
          <p:cNvPicPr>
            <a:picLocks noChangeAspect="1"/>
          </p:cNvPicPr>
          <p:nvPr/>
        </p:nvPicPr>
        <p:blipFill>
          <a:blip r:embed="rId3"/>
          <a:stretch>
            <a:fillRect/>
          </a:stretch>
        </p:blipFill>
        <p:spPr>
          <a:xfrm>
            <a:off x="7317435" y="6037086"/>
            <a:ext cx="1583730" cy="615895"/>
          </a:xfrm>
          <a:prstGeom prst="rect">
            <a:avLst/>
          </a:prstGeom>
        </p:spPr>
      </p:pic>
      <p:sp>
        <p:nvSpPr>
          <p:cNvPr id="4" name="Rectangle 3">
            <a:extLst>
              <a:ext uri="{FF2B5EF4-FFF2-40B4-BE49-F238E27FC236}">
                <a16:creationId xmlns:a16="http://schemas.microsoft.com/office/drawing/2014/main" id="{6D673477-2240-46E7-A8DF-352499F9A42A}"/>
              </a:ext>
            </a:extLst>
          </p:cNvPr>
          <p:cNvSpPr/>
          <p:nvPr/>
        </p:nvSpPr>
        <p:spPr bwMode="auto">
          <a:xfrm>
            <a:off x="857514" y="2370586"/>
            <a:ext cx="3347998" cy="3353754"/>
          </a:xfrm>
          <a:prstGeom prst="rect">
            <a:avLst/>
          </a:prstGeom>
          <a:solidFill>
            <a:srgbClr val="FFC000"/>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414745"/>
                </a:solidFill>
                <a:effectLst/>
                <a:uLnTx/>
                <a:uFillTx/>
                <a:latin typeface="Raleway" panose="020B0003030101060003" pitchFamily="34" charset="0"/>
                <a:ea typeface="+mn-ea"/>
                <a:cs typeface="+mn-cs"/>
              </a:rPr>
              <a:t> </a:t>
            </a:r>
            <a:r>
              <a:rPr lang="en-US" b="1" i="0" dirty="0">
                <a:solidFill>
                  <a:srgbClr val="002060"/>
                </a:solidFill>
                <a:effectLst/>
                <a:latin typeface="Raleway" panose="020B0003030101060003" pitchFamily="34" charset="0"/>
              </a:rPr>
              <a:t> Joint projects </a:t>
            </a:r>
            <a:r>
              <a:rPr lang="en-US" i="0" dirty="0">
                <a:solidFill>
                  <a:srgbClr val="002060"/>
                </a:solidFill>
                <a:effectLst/>
                <a:latin typeface="Raleway" panose="020B0003030101060003" pitchFamily="34" charset="0"/>
              </a:rPr>
              <a:t>that support the </a:t>
            </a:r>
            <a:r>
              <a:rPr lang="en-US" b="1" i="0" dirty="0">
                <a:solidFill>
                  <a:srgbClr val="002060"/>
                </a:solidFill>
                <a:effectLst/>
                <a:latin typeface="Raleway" panose="020B0003030101060003" pitchFamily="34" charset="0"/>
              </a:rPr>
              <a:t>integration and inclusion </a:t>
            </a:r>
            <a:r>
              <a:rPr lang="en-US" i="0" dirty="0">
                <a:solidFill>
                  <a:srgbClr val="002060"/>
                </a:solidFill>
                <a:effectLst/>
                <a:latin typeface="Raleway" panose="020B0003030101060003" pitchFamily="34" charset="0"/>
              </a:rPr>
              <a:t>of </a:t>
            </a:r>
            <a:r>
              <a:rPr lang="en-US" b="1" i="0" dirty="0">
                <a:solidFill>
                  <a:srgbClr val="002060"/>
                </a:solidFill>
                <a:effectLst/>
                <a:latin typeface="Raleway" panose="020B0003030101060003" pitchFamily="34" charset="0"/>
              </a:rPr>
              <a:t>vulnerable people </a:t>
            </a:r>
            <a:r>
              <a:rPr lang="en-US" i="0" dirty="0">
                <a:solidFill>
                  <a:srgbClr val="002060"/>
                </a:solidFill>
                <a:effectLst/>
                <a:latin typeface="Raleway" panose="020B0003030101060003" pitchFamily="34" charset="0"/>
              </a:rPr>
              <a:t>into their </a:t>
            </a:r>
            <a:r>
              <a:rPr lang="en-US" b="1" i="0" dirty="0">
                <a:solidFill>
                  <a:srgbClr val="002060"/>
                </a:solidFill>
                <a:effectLst/>
                <a:latin typeface="Raleway" panose="020B0003030101060003" pitchFamily="34" charset="0"/>
              </a:rPr>
              <a:t>local community</a:t>
            </a:r>
            <a:endParaRPr kumimoji="0" lang="en-US" sz="1600" b="1" i="0" u="none" strike="noStrike" kern="1200" cap="none" spc="0" normalizeH="0" baseline="0" noProof="0" dirty="0">
              <a:ln>
                <a:noFill/>
              </a:ln>
              <a:solidFill>
                <a:srgbClr val="002060"/>
              </a:solidFill>
              <a:effectLst/>
              <a:uLnTx/>
              <a:uFillTx/>
              <a:latin typeface="Raleway" panose="020B0003030101060003" pitchFamily="34"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600" b="1" i="0" u="none" strike="noStrike" kern="1200" cap="none" spc="0" normalizeH="0" baseline="0" noProof="0" dirty="0">
              <a:ln>
                <a:noFill/>
              </a:ln>
              <a:solidFill>
                <a:srgbClr val="002060"/>
              </a:solidFill>
              <a:effectLst/>
              <a:uLnTx/>
              <a:uFillTx/>
              <a:latin typeface="Raleway" panose="020B0003030101060003" pitchFamily="34"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2060"/>
                </a:solidFill>
                <a:effectLst/>
                <a:uLnTx/>
                <a:uFillTx/>
                <a:latin typeface="Raleway" panose="020B0003030101060003" pitchFamily="34" charset="0"/>
                <a:ea typeface="+mn-ea"/>
                <a:cs typeface="+mn-cs"/>
              </a:rPr>
              <a:t>Open to CSOs in Armenia, Azerbaijan, Georgia, Kazakhstan, Kyrgyzstan, Moldova, Tajikistan, Turkmenistan, Ukraine and Uzbekistan</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002060"/>
              </a:solidFill>
              <a:effectLst/>
              <a:uLnTx/>
              <a:uFillTx/>
              <a:latin typeface="Raleway" panose="020B0003030101060003" pitchFamily="34"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2060"/>
                </a:solidFill>
                <a:effectLst/>
                <a:uLnTx/>
                <a:uFillTx/>
                <a:latin typeface="Raleway" panose="020B0003030101060003" pitchFamily="34" charset="0"/>
                <a:ea typeface="+mn-ea"/>
                <a:cs typeface="+mn-cs"/>
              </a:rPr>
              <a:t>Maximum grant: </a:t>
            </a:r>
            <a:r>
              <a:rPr kumimoji="0" lang="en-US" sz="1600" b="1" i="0" u="none" strike="noStrike" kern="1200" cap="none" spc="0" normalizeH="0" baseline="0" noProof="0" dirty="0">
                <a:ln>
                  <a:noFill/>
                </a:ln>
                <a:solidFill>
                  <a:srgbClr val="002060"/>
                </a:solidFill>
                <a:effectLst/>
                <a:uLnTx/>
                <a:uFillTx/>
                <a:latin typeface="Raleway" panose="020B0003030101060003" pitchFamily="34" charset="0"/>
                <a:ea typeface="+mn-ea"/>
                <a:cs typeface="+mn-cs"/>
              </a:rPr>
              <a:t>£4,000</a:t>
            </a:r>
            <a:endParaRPr kumimoji="0" lang="en-GB" sz="16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11" name="Rectangle 10">
            <a:extLst>
              <a:ext uri="{FF2B5EF4-FFF2-40B4-BE49-F238E27FC236}">
                <a16:creationId xmlns:a16="http://schemas.microsoft.com/office/drawing/2014/main" id="{481C59A0-93CB-4BB2-BA52-635B9BB5C232}"/>
              </a:ext>
            </a:extLst>
          </p:cNvPr>
          <p:cNvSpPr/>
          <p:nvPr/>
        </p:nvSpPr>
        <p:spPr bwMode="auto">
          <a:xfrm>
            <a:off x="5175738" y="2367712"/>
            <a:ext cx="3315789" cy="3353754"/>
          </a:xfrm>
          <a:prstGeom prst="rect">
            <a:avLst/>
          </a:prstGeom>
          <a:solidFill>
            <a:srgbClr val="FFC000">
              <a:alpha val="25000"/>
            </a:srgbClr>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414745"/>
                </a:solidFill>
                <a:effectLst/>
                <a:uLnTx/>
                <a:uFillTx/>
                <a:latin typeface="Raleway" panose="020B0003030101060003" pitchFamily="34" charset="0"/>
                <a:ea typeface="+mn-ea"/>
                <a:cs typeface="+mn-cs"/>
              </a:rPr>
              <a:t> </a:t>
            </a:r>
          </a:p>
          <a:p>
            <a:pPr marL="0" marR="0" indent="0" algn="ctr" defTabSz="914400" rtl="0" eaLnBrk="1" fontAlgn="base" latinLnBrk="0" hangingPunct="1">
              <a:lnSpc>
                <a:spcPct val="100000"/>
              </a:lnSpc>
              <a:spcBef>
                <a:spcPct val="0"/>
              </a:spcBef>
              <a:spcAft>
                <a:spcPct val="0"/>
              </a:spcAft>
              <a:buClrTx/>
              <a:buSzTx/>
              <a:buFontTx/>
              <a:buNone/>
              <a:tabLst/>
            </a:pPr>
            <a:r>
              <a:rPr lang="en-US" i="0" dirty="0">
                <a:solidFill>
                  <a:srgbClr val="002060"/>
                </a:solidFill>
                <a:effectLst/>
                <a:latin typeface="Raleway" panose="020B0003030101060003" pitchFamily="34" charset="0"/>
              </a:rPr>
              <a:t>Activities to support </a:t>
            </a:r>
            <a:r>
              <a:rPr lang="en-US" dirty="0">
                <a:solidFill>
                  <a:srgbClr val="002060"/>
                </a:solidFill>
                <a:latin typeface="Raleway" panose="020B0003030101060003" pitchFamily="34" charset="0"/>
              </a:rPr>
              <a:t>the </a:t>
            </a:r>
            <a:r>
              <a:rPr lang="en-US" b="1" dirty="0">
                <a:solidFill>
                  <a:srgbClr val="002060"/>
                </a:solidFill>
                <a:latin typeface="Raleway" panose="020B0003030101060003" pitchFamily="34" charset="0"/>
              </a:rPr>
              <a:t>welfare of staff and volunteers, and </a:t>
            </a:r>
            <a:r>
              <a:rPr lang="en-US" b="1" dirty="0" err="1">
                <a:solidFill>
                  <a:srgbClr val="002060"/>
                </a:solidFill>
                <a:latin typeface="Raleway" panose="020B0003030101060003" pitchFamily="34" charset="0"/>
              </a:rPr>
              <a:t>organisational</a:t>
            </a:r>
            <a:r>
              <a:rPr lang="en-US" b="1" dirty="0">
                <a:solidFill>
                  <a:srgbClr val="002060"/>
                </a:solidFill>
                <a:latin typeface="Raleway" panose="020B0003030101060003" pitchFamily="34" charset="0"/>
              </a:rPr>
              <a:t> resilience</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002060"/>
              </a:solidFill>
              <a:effectLst/>
              <a:uLnTx/>
              <a:uFillTx/>
              <a:latin typeface="Raleway" panose="020B0003030101060003" pitchFamily="34"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en-US" i="0" dirty="0">
                <a:solidFill>
                  <a:srgbClr val="002060"/>
                </a:solidFill>
                <a:effectLst/>
                <a:latin typeface="Raleway" panose="020B0003030101060003" pitchFamily="34" charset="0"/>
              </a:rPr>
              <a:t>Open to previous grant recipients in Ukraine only</a:t>
            </a:r>
            <a:r>
              <a:rPr kumimoji="0" lang="en-US" sz="1600" b="0" i="0" u="none" strike="noStrike" kern="1200" cap="none" spc="0" normalizeH="0" baseline="0" noProof="0" dirty="0">
                <a:ln>
                  <a:noFill/>
                </a:ln>
                <a:solidFill>
                  <a:srgbClr val="002060"/>
                </a:solidFill>
                <a:effectLst/>
                <a:uLnTx/>
                <a:uFillTx/>
                <a:latin typeface="Raleway" panose="020B0003030101060003" pitchFamily="34" charset="0"/>
                <a:ea typeface="+mn-ea"/>
                <a:cs typeface="+mn-cs"/>
              </a:rPr>
              <a:t>.</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002060"/>
              </a:solidFill>
              <a:effectLst/>
              <a:uLnTx/>
              <a:uFillTx/>
              <a:latin typeface="Raleway" panose="020B0003030101060003" pitchFamily="34"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002060"/>
              </a:solidFill>
              <a:effectLst/>
              <a:uLnTx/>
              <a:uFillTx/>
              <a:latin typeface="Raleway" panose="020B0003030101060003" pitchFamily="34"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2060"/>
                </a:solidFill>
                <a:effectLst/>
                <a:uLnTx/>
                <a:uFillTx/>
                <a:latin typeface="Raleway" panose="020B0003030101060003" pitchFamily="34" charset="0"/>
                <a:ea typeface="+mn-ea"/>
                <a:cs typeface="+mn-cs"/>
              </a:rPr>
              <a:t>Maximum grant: </a:t>
            </a:r>
            <a:r>
              <a:rPr kumimoji="0" lang="en-US" sz="1600" b="1" i="0" u="none" strike="noStrike" kern="1200" cap="none" spc="0" normalizeH="0" baseline="0" noProof="0" dirty="0">
                <a:ln>
                  <a:noFill/>
                </a:ln>
                <a:solidFill>
                  <a:srgbClr val="002060"/>
                </a:solidFill>
                <a:effectLst/>
                <a:uLnTx/>
                <a:uFillTx/>
                <a:latin typeface="Raleway" panose="020B0003030101060003" pitchFamily="34" charset="0"/>
                <a:ea typeface="+mn-ea"/>
                <a:cs typeface="+mn-cs"/>
              </a:rPr>
              <a:t>£1,000</a:t>
            </a:r>
            <a:endParaRPr kumimoji="0" lang="en-GB" sz="16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12" name="Rectangle 11">
            <a:extLst>
              <a:ext uri="{FF2B5EF4-FFF2-40B4-BE49-F238E27FC236}">
                <a16:creationId xmlns:a16="http://schemas.microsoft.com/office/drawing/2014/main" id="{FAF5F534-2450-4246-B362-3A7D433B9FF0}"/>
              </a:ext>
            </a:extLst>
          </p:cNvPr>
          <p:cNvSpPr/>
          <p:nvPr/>
        </p:nvSpPr>
        <p:spPr bwMode="auto">
          <a:xfrm>
            <a:off x="1202909" y="6084676"/>
            <a:ext cx="7945658" cy="15799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r>
              <a:rPr kumimoji="0" lang="en-US" sz="2000" b="0" i="0" u="none" strike="noStrike" kern="1200" cap="none" spc="0" normalizeH="0" baseline="0" noProof="0" dirty="0">
                <a:ln>
                  <a:noFill/>
                </a:ln>
                <a:solidFill>
                  <a:schemeClr val="tx1"/>
                </a:solidFill>
                <a:effectLst/>
                <a:uLnTx/>
                <a:uFillTx/>
                <a:latin typeface="Raleway" panose="020B0003030101060003" pitchFamily="34" charset="0"/>
                <a:ea typeface="+mn-ea"/>
                <a:cs typeface="+mn-cs"/>
              </a:rPr>
              <a:t>Closing date: Friday 31 January, 23:59 GMT</a:t>
            </a:r>
            <a:r>
              <a:rPr kumimoji="0" lang="en-US" sz="2400" b="0" i="0" u="none" strike="noStrike" kern="1200" cap="none" spc="0" normalizeH="0" baseline="0" noProof="0" dirty="0">
                <a:ln>
                  <a:noFill/>
                </a:ln>
                <a:solidFill>
                  <a:schemeClr val="tx1"/>
                </a:solidFill>
                <a:effectLst/>
                <a:uLnTx/>
                <a:uFillTx/>
                <a:latin typeface="Raleway" panose="020B0003030101060003" pitchFamily="34" charset="0"/>
                <a:ea typeface="+mn-ea"/>
                <a:cs typeface="+mn-cs"/>
              </a:rPr>
              <a:t>.</a:t>
            </a:r>
            <a:endParaRPr kumimoji="0" lang="en-GB" sz="1600" b="0" i="0" u="none" strike="noStrike" kern="1200" cap="none" spc="0" normalizeH="0" baseline="0" noProof="0" dirty="0">
              <a:ln>
                <a:noFill/>
              </a:ln>
              <a:solidFill>
                <a:schemeClr val="tx1"/>
              </a:solidFill>
              <a:effectLst/>
              <a:uLnTx/>
              <a:uFillTx/>
              <a:latin typeface="Arial" charset="0"/>
              <a:ea typeface="+mn-ea"/>
              <a:cs typeface="+mn-cs"/>
            </a:endParaRPr>
          </a:p>
        </p:txBody>
      </p:sp>
      <p:sp>
        <p:nvSpPr>
          <p:cNvPr id="5" name="Rectangle 4">
            <a:extLst>
              <a:ext uri="{FF2B5EF4-FFF2-40B4-BE49-F238E27FC236}">
                <a16:creationId xmlns:a16="http://schemas.microsoft.com/office/drawing/2014/main" id="{046BFE15-7B2B-40F1-A6D2-7D3B731DA535}"/>
              </a:ext>
            </a:extLst>
          </p:cNvPr>
          <p:cNvSpPr/>
          <p:nvPr/>
        </p:nvSpPr>
        <p:spPr bwMode="auto">
          <a:xfrm>
            <a:off x="857514" y="1897411"/>
            <a:ext cx="3347998" cy="473175"/>
          </a:xfrm>
          <a:prstGeom prst="rect">
            <a:avLst/>
          </a:prstGeom>
          <a:solidFill>
            <a:srgbClr val="002060"/>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Raleway" panose="020B0003030101060003" pitchFamily="34" charset="0"/>
                <a:ea typeface="+mn-ea"/>
                <a:cs typeface="+mn-cs"/>
              </a:rPr>
              <a:t>Strand A </a:t>
            </a:r>
            <a:endParaRPr kumimoji="0" lang="en-GB" sz="1600" b="1" i="0" u="none" strike="noStrike" kern="1200" cap="none" spc="0" normalizeH="0" baseline="0" noProof="0" dirty="0">
              <a:ln>
                <a:noFill/>
              </a:ln>
              <a:solidFill>
                <a:prstClr val="white"/>
              </a:solidFill>
              <a:effectLst/>
              <a:uLnTx/>
              <a:uFillTx/>
              <a:latin typeface="Raleway" panose="020B0003030101060003" pitchFamily="34" charset="0"/>
              <a:ea typeface="+mn-ea"/>
              <a:cs typeface="+mn-cs"/>
            </a:endParaRPr>
          </a:p>
        </p:txBody>
      </p:sp>
      <p:sp>
        <p:nvSpPr>
          <p:cNvPr id="14" name="Rectangle 13">
            <a:extLst>
              <a:ext uri="{FF2B5EF4-FFF2-40B4-BE49-F238E27FC236}">
                <a16:creationId xmlns:a16="http://schemas.microsoft.com/office/drawing/2014/main" id="{EFCF93C9-21A3-464B-9F15-0823C6B1BC78}"/>
              </a:ext>
            </a:extLst>
          </p:cNvPr>
          <p:cNvSpPr/>
          <p:nvPr/>
        </p:nvSpPr>
        <p:spPr bwMode="auto">
          <a:xfrm>
            <a:off x="5159634" y="1894537"/>
            <a:ext cx="3347998" cy="473175"/>
          </a:xfrm>
          <a:prstGeom prst="rect">
            <a:avLst/>
          </a:prstGeom>
          <a:solidFill>
            <a:srgbClr val="002060">
              <a:alpha val="25000"/>
            </a:srgbClr>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Raleway" panose="020B0003030101060003" pitchFamily="34" charset="0"/>
                <a:ea typeface="+mn-ea"/>
                <a:cs typeface="+mn-cs"/>
              </a:rPr>
              <a:t>Strand B</a:t>
            </a:r>
          </a:p>
        </p:txBody>
      </p:sp>
    </p:spTree>
    <p:extLst>
      <p:ext uri="{BB962C8B-B14F-4D97-AF65-F5344CB8AC3E}">
        <p14:creationId xmlns:p14="http://schemas.microsoft.com/office/powerpoint/2010/main" val="3640277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Slide Number Placeholder 4">
            <a:extLst>
              <a:ext uri="{FF2B5EF4-FFF2-40B4-BE49-F238E27FC236}">
                <a16:creationId xmlns:a16="http://schemas.microsoft.com/office/drawing/2014/main" id="{C3FB7ECC-0552-47A5-8ECE-4A6772978247}"/>
              </a:ext>
            </a:extLst>
          </p:cNvPr>
          <p:cNvSpPr>
            <a:spLocks noGrp="1"/>
          </p:cNvSpPr>
          <p:nvPr>
            <p:ph type="sldNum" sz="quarter" idx="11"/>
          </p:nvPr>
        </p:nvSpPr>
        <p:spPr>
          <a:noFill/>
        </p:spPr>
        <p:txBody>
          <a:bodyPr/>
          <a:lstStyle>
            <a:lvl1pPr>
              <a:spcBef>
                <a:spcPct val="20000"/>
              </a:spcBef>
              <a:buClr>
                <a:srgbClr val="8B0F04"/>
              </a:buClr>
              <a:buFont typeface="Wingdings 2" panose="05020102010507070707" pitchFamily="18" charset="2"/>
              <a:buChar char=""/>
              <a:defRPr sz="2400">
                <a:solidFill>
                  <a:srgbClr val="404040"/>
                </a:solidFill>
                <a:latin typeface="Arial" panose="020B0604020202020204" pitchFamily="34" charset="0"/>
              </a:defRPr>
            </a:lvl1pPr>
            <a:lvl2pPr marL="742950" indent="-285750">
              <a:spcBef>
                <a:spcPct val="20000"/>
              </a:spcBef>
              <a:buClr>
                <a:srgbClr val="8B0F04"/>
              </a:buClr>
              <a:buFont typeface="Wingdings" panose="05000000000000000000" pitchFamily="2" charset="2"/>
              <a:buChar char="Ø"/>
              <a:defRPr sz="2000">
                <a:solidFill>
                  <a:srgbClr val="404040"/>
                </a:solidFill>
                <a:latin typeface="Arial" panose="020B0604020202020204" pitchFamily="34" charset="0"/>
              </a:defRPr>
            </a:lvl2pPr>
            <a:lvl3pPr marL="1143000" indent="-228600">
              <a:spcBef>
                <a:spcPct val="20000"/>
              </a:spcBef>
              <a:buClr>
                <a:srgbClr val="8B0F04"/>
              </a:buClr>
              <a:buFont typeface="Arial" panose="020B0604020202020204" pitchFamily="34" charset="0"/>
              <a:buChar char="&gt;"/>
              <a:defRPr>
                <a:solidFill>
                  <a:srgbClr val="404040"/>
                </a:solidFill>
                <a:latin typeface="Arial" panose="020B0604020202020204" pitchFamily="34" charset="0"/>
              </a:defRPr>
            </a:lvl3pPr>
            <a:lvl4pPr marL="1600200" indent="-228600">
              <a:spcBef>
                <a:spcPct val="20000"/>
              </a:spcBef>
              <a:buClr>
                <a:srgbClr val="8B0F04"/>
              </a:buClr>
              <a:buFont typeface="Arial" panose="020B0604020202020204" pitchFamily="34" charset="0"/>
              <a:buChar char="–"/>
              <a:defRPr sz="1600">
                <a:solidFill>
                  <a:srgbClr val="404040"/>
                </a:solidFill>
                <a:latin typeface="Arial" panose="020B0604020202020204" pitchFamily="34" charset="0"/>
              </a:defRPr>
            </a:lvl4pPr>
            <a:lvl5pPr marL="2057400" indent="-228600">
              <a:spcBef>
                <a:spcPct val="20000"/>
              </a:spcBef>
              <a:buClr>
                <a:srgbClr val="8B0F04"/>
              </a:buClr>
              <a:buFont typeface="Arial" panose="020B0604020202020204" pitchFamily="34" charset="0"/>
              <a:buChar char="»"/>
              <a:defRPr sz="1400">
                <a:solidFill>
                  <a:srgbClr val="404040"/>
                </a:solidFill>
                <a:latin typeface="Arial" panose="020B0604020202020204" pitchFamily="34" charset="0"/>
              </a:defRPr>
            </a:lvl5pPr>
            <a:lvl6pPr marL="25146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6pPr>
            <a:lvl7pPr marL="29718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7pPr>
            <a:lvl8pPr marL="34290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8pPr>
            <a:lvl9pPr marL="38862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B6D5C20-0ED1-4600-B03C-CCB85311DE7D}" type="slidenum">
              <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endParaRPr>
          </a:p>
        </p:txBody>
      </p:sp>
      <p:sp>
        <p:nvSpPr>
          <p:cNvPr id="7171" name="Rectangle 2">
            <a:extLst>
              <a:ext uri="{FF2B5EF4-FFF2-40B4-BE49-F238E27FC236}">
                <a16:creationId xmlns:a16="http://schemas.microsoft.com/office/drawing/2014/main" id="{46B9E36B-1918-488F-A4BF-C72AE2D4D3C8}"/>
              </a:ext>
            </a:extLst>
          </p:cNvPr>
          <p:cNvSpPr>
            <a:spLocks noGrp="1" noChangeArrowheads="1"/>
          </p:cNvSpPr>
          <p:nvPr>
            <p:ph type="title"/>
          </p:nvPr>
        </p:nvSpPr>
        <p:spPr/>
        <p:txBody>
          <a:bodyPr/>
          <a:lstStyle/>
          <a:p>
            <a:pPr eaLnBrk="1" hangingPunct="1"/>
            <a:r>
              <a:rPr lang="en-US" altLang="en-US" b="1" dirty="0">
                <a:solidFill>
                  <a:srgbClr val="267B91"/>
                </a:solidFill>
                <a:latin typeface="Raleway" panose="020B0003030101060003" pitchFamily="34" charset="0"/>
                <a:ea typeface="Cambria" panose="02040503050406030204" pitchFamily="18" charset="0"/>
              </a:rPr>
              <a:t>We’re interested in funding…</a:t>
            </a:r>
          </a:p>
        </p:txBody>
      </p:sp>
      <p:cxnSp>
        <p:nvCxnSpPr>
          <p:cNvPr id="3" name="Straight Connector 2">
            <a:extLst>
              <a:ext uri="{FF2B5EF4-FFF2-40B4-BE49-F238E27FC236}">
                <a16:creationId xmlns:a16="http://schemas.microsoft.com/office/drawing/2014/main" id="{4C1BD6C1-598F-4C65-9B55-750803175B12}"/>
              </a:ext>
            </a:extLst>
          </p:cNvPr>
          <p:cNvCxnSpPr>
            <a:cxnSpLocks/>
          </p:cNvCxnSpPr>
          <p:nvPr/>
        </p:nvCxnSpPr>
        <p:spPr bwMode="auto">
          <a:xfrm>
            <a:off x="457200" y="1038131"/>
            <a:ext cx="8229600" cy="0"/>
          </a:xfrm>
          <a:prstGeom prst="line">
            <a:avLst/>
          </a:prstGeom>
          <a:noFill/>
          <a:ln w="25400" cap="flat" cmpd="sng" algn="ctr">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tangle 17">
            <a:extLst>
              <a:ext uri="{FF2B5EF4-FFF2-40B4-BE49-F238E27FC236}">
                <a16:creationId xmlns:a16="http://schemas.microsoft.com/office/drawing/2014/main" id="{C1AC4678-DC9A-436A-B305-CBC6C4EC7912}"/>
              </a:ext>
            </a:extLst>
          </p:cNvPr>
          <p:cNvSpPr/>
          <p:nvPr/>
        </p:nvSpPr>
        <p:spPr bwMode="auto">
          <a:xfrm>
            <a:off x="5131684" y="5257369"/>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Productive and open</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19" name="Rectangle 18">
            <a:extLst>
              <a:ext uri="{FF2B5EF4-FFF2-40B4-BE49-F238E27FC236}">
                <a16:creationId xmlns:a16="http://schemas.microsoft.com/office/drawing/2014/main" id="{2B2FAEBA-BF3F-4801-8987-BCA6445929F1}"/>
              </a:ext>
            </a:extLst>
          </p:cNvPr>
          <p:cNvSpPr/>
          <p:nvPr/>
        </p:nvSpPr>
        <p:spPr bwMode="auto">
          <a:xfrm>
            <a:off x="7002271" y="5220292"/>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Better opportunities; fairer chances</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23" name="Rectangle 22">
            <a:extLst>
              <a:ext uri="{FF2B5EF4-FFF2-40B4-BE49-F238E27FC236}">
                <a16:creationId xmlns:a16="http://schemas.microsoft.com/office/drawing/2014/main" id="{F16F9AE7-27CD-4621-9805-0E37DAC67AAF}"/>
              </a:ext>
            </a:extLst>
          </p:cNvPr>
          <p:cNvSpPr/>
          <p:nvPr/>
        </p:nvSpPr>
        <p:spPr bwMode="auto">
          <a:xfrm>
            <a:off x="610689" y="3480407"/>
            <a:ext cx="8030074" cy="2684889"/>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p:txBody>
      </p:sp>
      <p:sp>
        <p:nvSpPr>
          <p:cNvPr id="27" name="Rectangle 26">
            <a:extLst>
              <a:ext uri="{FF2B5EF4-FFF2-40B4-BE49-F238E27FC236}">
                <a16:creationId xmlns:a16="http://schemas.microsoft.com/office/drawing/2014/main" id="{B71F45E5-6ED0-43E6-850A-1EA83B3B7501}"/>
              </a:ext>
            </a:extLst>
          </p:cNvPr>
          <p:cNvSpPr/>
          <p:nvPr/>
        </p:nvSpPr>
        <p:spPr bwMode="auto">
          <a:xfrm>
            <a:off x="732827" y="2813405"/>
            <a:ext cx="7678346" cy="2833100"/>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kumimoji="0" lang="en-US" sz="2000" b="0" i="0" u="none" strike="noStrike" kern="1200" cap="none" spc="0" normalizeH="0" baseline="0" noProof="0" dirty="0">
                <a:ln>
                  <a:noFill/>
                </a:ln>
                <a:solidFill>
                  <a:schemeClr val="tx1"/>
                </a:solidFill>
                <a:effectLst/>
                <a:uLnTx/>
                <a:uFillTx/>
                <a:latin typeface="Raleway" panose="020B0003030101060003" pitchFamily="34" charset="0"/>
                <a:ea typeface="+mn-ea"/>
                <a:cs typeface="+mn-cs"/>
              </a:rPr>
              <a:t>Projects that support organisations to </a:t>
            </a:r>
            <a:r>
              <a:rPr kumimoji="0" lang="en-US" sz="2000" b="1" i="0" u="none" strike="noStrike" kern="1200" cap="none" spc="0" normalizeH="0" baseline="0" noProof="0" dirty="0">
                <a:ln>
                  <a:noFill/>
                </a:ln>
                <a:solidFill>
                  <a:schemeClr val="tx1"/>
                </a:solidFill>
                <a:effectLst/>
                <a:uLnTx/>
                <a:uFillTx/>
                <a:latin typeface="Raleway" panose="020B0003030101060003" pitchFamily="34" charset="0"/>
                <a:ea typeface="+mn-ea"/>
                <a:cs typeface="+mn-cs"/>
              </a:rPr>
              <a:t>work together </a:t>
            </a:r>
            <a:r>
              <a:rPr kumimoji="0" lang="en-US" sz="2000" i="0" u="none" strike="noStrike" kern="1200" cap="none" spc="0" normalizeH="0" baseline="0" noProof="0" dirty="0">
                <a:ln>
                  <a:noFill/>
                </a:ln>
                <a:solidFill>
                  <a:schemeClr val="tx1"/>
                </a:solidFill>
                <a:effectLst/>
                <a:uLnTx/>
                <a:uFillTx/>
                <a:latin typeface="Raleway" panose="020B0003030101060003" pitchFamily="34" charset="0"/>
                <a:ea typeface="+mn-ea"/>
                <a:cs typeface="+mn-cs"/>
              </a:rPr>
              <a:t>over the longer term, and which extend collaboration between different organisations</a:t>
            </a:r>
          </a:p>
          <a:p>
            <a:pPr marR="0" lvl="0" algn="l" defTabSz="914400" rtl="0" eaLnBrk="1" fontAlgn="base" latinLnBrk="0" hangingPunct="1">
              <a:lnSpc>
                <a:spcPct val="100000"/>
              </a:lnSpc>
              <a:spcBef>
                <a:spcPct val="0"/>
              </a:spcBef>
              <a:spcAft>
                <a:spcPts val="600"/>
              </a:spcAft>
              <a:buClr>
                <a:srgbClr val="4A66AC">
                  <a:lumMod val="50000"/>
                </a:srgbClr>
              </a:buClr>
              <a:buSzPct val="120000"/>
              <a:tabLst/>
              <a:defRPr/>
            </a:pPr>
            <a:endParaRPr kumimoji="0" lang="en-US" sz="2000" i="0" u="none" strike="noStrike" kern="1200" cap="none" spc="0" normalizeH="0" baseline="0" noProof="0" dirty="0">
              <a:ln>
                <a:noFill/>
              </a:ln>
              <a:solidFill>
                <a:schemeClr val="tx1"/>
              </a:solidFill>
              <a:effectLst/>
              <a:uLnTx/>
              <a:uFillTx/>
              <a:latin typeface="Raleway" panose="020B0003030101060003" pitchFamily="34" charset="0"/>
              <a:ea typeface="+mn-ea"/>
              <a:cs typeface="+mn-cs"/>
            </a:endParaRPr>
          </a:p>
          <a:p>
            <a:pPr marL="285750" indent="-285750" eaLnBrk="1" hangingPunct="1">
              <a:spcAft>
                <a:spcPts val="600"/>
              </a:spcAft>
              <a:buClr>
                <a:srgbClr val="4A66AC">
                  <a:lumMod val="50000"/>
                </a:srgbClr>
              </a:buClr>
              <a:buSzPct val="120000"/>
              <a:buFont typeface="Arial" panose="020B0604020202020204" pitchFamily="34" charset="0"/>
              <a:buChar char="•"/>
              <a:defRPr/>
            </a:pPr>
            <a:r>
              <a:rPr kumimoji="0" lang="en-US" sz="2000" b="0" i="0" u="none" strike="noStrike" kern="1200" cap="none" spc="0" normalizeH="0" baseline="0" noProof="0" dirty="0">
                <a:ln>
                  <a:noFill/>
                </a:ln>
                <a:solidFill>
                  <a:schemeClr val="tx1"/>
                </a:solidFill>
                <a:effectLst/>
                <a:uLnTx/>
                <a:uFillTx/>
                <a:latin typeface="Raleway" panose="020B0003030101060003" pitchFamily="34" charset="0"/>
                <a:ea typeface="+mn-ea"/>
                <a:cs typeface="+mn-cs"/>
              </a:rPr>
              <a:t>Projects </a:t>
            </a:r>
            <a:r>
              <a:rPr lang="en-US" sz="2000" dirty="0">
                <a:solidFill>
                  <a:schemeClr val="tx1"/>
                </a:solidFill>
                <a:latin typeface="Raleway" panose="020B0003030101060003" pitchFamily="34" charset="0"/>
              </a:rPr>
              <a:t>that others can learn from, and which will help to </a:t>
            </a:r>
            <a:r>
              <a:rPr lang="en-US" sz="2000" b="1" dirty="0">
                <a:solidFill>
                  <a:schemeClr val="tx1"/>
                </a:solidFill>
                <a:latin typeface="Raleway" panose="020B0003030101060003" pitchFamily="34" charset="0"/>
              </a:rPr>
              <a:t>build wider networks</a:t>
            </a:r>
            <a:endParaRPr lang="en-US" sz="2000" dirty="0">
              <a:solidFill>
                <a:schemeClr val="tx1"/>
              </a:solidFill>
              <a:latin typeface="Raleway" panose="020B0003030101060003" pitchFamily="34" charset="0"/>
            </a:endParaRPr>
          </a:p>
          <a:p>
            <a:pPr marL="285750" indent="-285750" eaLnBrk="1" hangingPunct="1">
              <a:spcAft>
                <a:spcPts val="600"/>
              </a:spcAft>
              <a:buClr>
                <a:srgbClr val="4A66AC">
                  <a:lumMod val="50000"/>
                </a:srgbClr>
              </a:buClr>
              <a:buSzPct val="120000"/>
              <a:buFont typeface="Arial" panose="020B0604020202020204" pitchFamily="34" charset="0"/>
              <a:buChar char="•"/>
              <a:defRPr/>
            </a:pPr>
            <a:endParaRPr lang="en-US" sz="2000" dirty="0">
              <a:solidFill>
                <a:schemeClr val="tx1"/>
              </a:solidFill>
              <a:latin typeface="Raleway" panose="020B0003030101060003" pitchFamily="34" charset="0"/>
            </a:endParaRPr>
          </a:p>
          <a:p>
            <a:pPr marL="285750" indent="-285750" eaLnBrk="1" hangingPunct="1">
              <a:spcAft>
                <a:spcPts val="600"/>
              </a:spcAft>
              <a:buClr>
                <a:srgbClr val="4A66AC">
                  <a:lumMod val="50000"/>
                </a:srgbClr>
              </a:buClr>
              <a:buSzPct val="120000"/>
              <a:buFont typeface="Arial" panose="020B0604020202020204" pitchFamily="34" charset="0"/>
              <a:buChar char="•"/>
              <a:defRPr/>
            </a:pPr>
            <a:r>
              <a:rPr lang="en-US" sz="2000" dirty="0">
                <a:solidFill>
                  <a:schemeClr val="tx1"/>
                </a:solidFill>
                <a:latin typeface="Raleway" panose="020B0003030101060003" pitchFamily="34" charset="0"/>
              </a:rPr>
              <a:t>Projects that support the </a:t>
            </a:r>
            <a:r>
              <a:rPr lang="en-US" sz="2000" b="1" dirty="0">
                <a:solidFill>
                  <a:schemeClr val="tx1"/>
                </a:solidFill>
                <a:latin typeface="Raleway" panose="020B0003030101060003" pitchFamily="34" charset="0"/>
              </a:rPr>
              <a:t>integration and inclusion of vulnerable people </a:t>
            </a:r>
            <a:r>
              <a:rPr lang="en-US" sz="2000" dirty="0">
                <a:solidFill>
                  <a:schemeClr val="tx1"/>
                </a:solidFill>
                <a:latin typeface="Raleway" panose="020B0003030101060003" pitchFamily="34" charset="0"/>
              </a:rPr>
              <a:t>in their </a:t>
            </a:r>
            <a:r>
              <a:rPr lang="en-US" sz="2000" b="1" dirty="0">
                <a:solidFill>
                  <a:schemeClr val="tx1"/>
                </a:solidFill>
                <a:latin typeface="Raleway" panose="020B0003030101060003" pitchFamily="34" charset="0"/>
              </a:rPr>
              <a:t>local communities</a:t>
            </a:r>
            <a:r>
              <a:rPr lang="en-US" sz="2000" dirty="0">
                <a:solidFill>
                  <a:schemeClr val="tx1"/>
                </a:solidFill>
                <a:latin typeface="Raleway" panose="020B0003030101060003" pitchFamily="34" charset="0"/>
              </a:rPr>
              <a:t>. We define ‘vulnerable people’ broadly, and we are open to a wide range of different types of activities and beneficiaries</a:t>
            </a: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lang="en-US" sz="2000" dirty="0">
              <a:solidFill>
                <a:schemeClr val="tx1"/>
              </a:solidFill>
              <a:latin typeface="Raleway" panose="020B0003030101060003" pitchFamily="34" charset="0"/>
            </a:endParaRPr>
          </a:p>
          <a:p>
            <a:pPr marR="0" lvl="0" algn="l" defTabSz="914400" rtl="0" eaLnBrk="1" fontAlgn="base" latinLnBrk="0" hangingPunct="1">
              <a:lnSpc>
                <a:spcPct val="100000"/>
              </a:lnSpc>
              <a:spcBef>
                <a:spcPct val="0"/>
              </a:spcBef>
              <a:spcAft>
                <a:spcPts val="600"/>
              </a:spcAft>
              <a:buClr>
                <a:srgbClr val="4A66AC">
                  <a:lumMod val="50000"/>
                </a:srgbClr>
              </a:buClr>
              <a:buSzPct val="120000"/>
              <a:tabLst/>
              <a:defRPr/>
            </a:pPr>
            <a:endParaRPr lang="en-US" sz="1100" dirty="0">
              <a:solidFill>
                <a:prstClr val="black">
                  <a:lumMod val="85000"/>
                  <a:lumOff val="15000"/>
                </a:prstClr>
              </a:solidFill>
              <a:latin typeface="Raleway" panose="020B0003030101060003" pitchFamily="34" charset="0"/>
            </a:endParaRPr>
          </a:p>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US" sz="24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endParaRPr>
          </a:p>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endParaRP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US" sz="2000" b="0" i="0" u="none" strike="noStrike" kern="1200" cap="none" spc="0" normalizeH="0" baseline="0" noProof="0" dirty="0">
              <a:ln>
                <a:noFill/>
              </a:ln>
              <a:solidFill>
                <a:srgbClr val="267B91"/>
              </a:solidFill>
              <a:effectLst/>
              <a:uLnTx/>
              <a:uFillTx/>
              <a:latin typeface="Arial" charset="0"/>
              <a:ea typeface="+mn-ea"/>
              <a:cs typeface="+mn-cs"/>
            </a:endParaRPr>
          </a:p>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GB" sz="1600" b="0" i="0" u="none" strike="noStrike" kern="1200" cap="none" spc="0" normalizeH="0" baseline="0" noProof="0" dirty="0">
              <a:ln>
                <a:noFill/>
              </a:ln>
              <a:solidFill>
                <a:srgbClr val="8B0F04"/>
              </a:solidFill>
              <a:effectLst/>
              <a:uLnTx/>
              <a:uFillTx/>
              <a:latin typeface="Arial" charset="0"/>
              <a:ea typeface="+mn-ea"/>
              <a:cs typeface="+mn-cs"/>
            </a:endParaRPr>
          </a:p>
        </p:txBody>
      </p:sp>
      <p:pic>
        <p:nvPicPr>
          <p:cNvPr id="2" name="Picture 1">
            <a:extLst>
              <a:ext uri="{FF2B5EF4-FFF2-40B4-BE49-F238E27FC236}">
                <a16:creationId xmlns:a16="http://schemas.microsoft.com/office/drawing/2014/main" id="{22D5A8D4-55A4-4AA2-BEEC-561CE99D6CF8}"/>
              </a:ext>
            </a:extLst>
          </p:cNvPr>
          <p:cNvPicPr>
            <a:picLocks noChangeAspect="1"/>
          </p:cNvPicPr>
          <p:nvPr/>
        </p:nvPicPr>
        <p:blipFill>
          <a:blip r:embed="rId3"/>
          <a:stretch>
            <a:fillRect/>
          </a:stretch>
        </p:blipFill>
        <p:spPr>
          <a:xfrm>
            <a:off x="7317435" y="6037086"/>
            <a:ext cx="1583730" cy="615895"/>
          </a:xfrm>
          <a:prstGeom prst="rect">
            <a:avLst/>
          </a:prstGeom>
        </p:spPr>
      </p:pic>
    </p:spTree>
    <p:extLst>
      <p:ext uri="{BB962C8B-B14F-4D97-AF65-F5344CB8AC3E}">
        <p14:creationId xmlns:p14="http://schemas.microsoft.com/office/powerpoint/2010/main" val="3495726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Slide Number Placeholder 4">
            <a:extLst>
              <a:ext uri="{FF2B5EF4-FFF2-40B4-BE49-F238E27FC236}">
                <a16:creationId xmlns:a16="http://schemas.microsoft.com/office/drawing/2014/main" id="{C3FB7ECC-0552-47A5-8ECE-4A6772978247}"/>
              </a:ext>
            </a:extLst>
          </p:cNvPr>
          <p:cNvSpPr>
            <a:spLocks noGrp="1"/>
          </p:cNvSpPr>
          <p:nvPr>
            <p:ph type="sldNum" sz="quarter" idx="11"/>
          </p:nvPr>
        </p:nvSpPr>
        <p:spPr>
          <a:noFill/>
        </p:spPr>
        <p:txBody>
          <a:bodyPr/>
          <a:lstStyle>
            <a:lvl1pPr>
              <a:spcBef>
                <a:spcPct val="20000"/>
              </a:spcBef>
              <a:buClr>
                <a:srgbClr val="8B0F04"/>
              </a:buClr>
              <a:buFont typeface="Wingdings 2" panose="05020102010507070707" pitchFamily="18" charset="2"/>
              <a:buChar char=""/>
              <a:defRPr sz="2400">
                <a:solidFill>
                  <a:srgbClr val="404040"/>
                </a:solidFill>
                <a:latin typeface="Arial" panose="020B0604020202020204" pitchFamily="34" charset="0"/>
              </a:defRPr>
            </a:lvl1pPr>
            <a:lvl2pPr marL="742950" indent="-285750">
              <a:spcBef>
                <a:spcPct val="20000"/>
              </a:spcBef>
              <a:buClr>
                <a:srgbClr val="8B0F04"/>
              </a:buClr>
              <a:buFont typeface="Wingdings" panose="05000000000000000000" pitchFamily="2" charset="2"/>
              <a:buChar char="Ø"/>
              <a:defRPr sz="2000">
                <a:solidFill>
                  <a:srgbClr val="404040"/>
                </a:solidFill>
                <a:latin typeface="Arial" panose="020B0604020202020204" pitchFamily="34" charset="0"/>
              </a:defRPr>
            </a:lvl2pPr>
            <a:lvl3pPr marL="1143000" indent="-228600">
              <a:spcBef>
                <a:spcPct val="20000"/>
              </a:spcBef>
              <a:buClr>
                <a:srgbClr val="8B0F04"/>
              </a:buClr>
              <a:buFont typeface="Arial" panose="020B0604020202020204" pitchFamily="34" charset="0"/>
              <a:buChar char="&gt;"/>
              <a:defRPr>
                <a:solidFill>
                  <a:srgbClr val="404040"/>
                </a:solidFill>
                <a:latin typeface="Arial" panose="020B0604020202020204" pitchFamily="34" charset="0"/>
              </a:defRPr>
            </a:lvl3pPr>
            <a:lvl4pPr marL="1600200" indent="-228600">
              <a:spcBef>
                <a:spcPct val="20000"/>
              </a:spcBef>
              <a:buClr>
                <a:srgbClr val="8B0F04"/>
              </a:buClr>
              <a:buFont typeface="Arial" panose="020B0604020202020204" pitchFamily="34" charset="0"/>
              <a:buChar char="–"/>
              <a:defRPr sz="1600">
                <a:solidFill>
                  <a:srgbClr val="404040"/>
                </a:solidFill>
                <a:latin typeface="Arial" panose="020B0604020202020204" pitchFamily="34" charset="0"/>
              </a:defRPr>
            </a:lvl4pPr>
            <a:lvl5pPr marL="2057400" indent="-228600">
              <a:spcBef>
                <a:spcPct val="20000"/>
              </a:spcBef>
              <a:buClr>
                <a:srgbClr val="8B0F04"/>
              </a:buClr>
              <a:buFont typeface="Arial" panose="020B0604020202020204" pitchFamily="34" charset="0"/>
              <a:buChar char="»"/>
              <a:defRPr sz="1400">
                <a:solidFill>
                  <a:srgbClr val="404040"/>
                </a:solidFill>
                <a:latin typeface="Arial" panose="020B0604020202020204" pitchFamily="34" charset="0"/>
              </a:defRPr>
            </a:lvl5pPr>
            <a:lvl6pPr marL="25146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6pPr>
            <a:lvl7pPr marL="29718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7pPr>
            <a:lvl8pPr marL="34290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8pPr>
            <a:lvl9pPr marL="38862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B6D5C20-0ED1-4600-B03C-CCB85311DE7D}" type="slidenum">
              <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endParaRPr>
          </a:p>
        </p:txBody>
      </p:sp>
      <p:sp>
        <p:nvSpPr>
          <p:cNvPr id="7171" name="Rectangle 2">
            <a:extLst>
              <a:ext uri="{FF2B5EF4-FFF2-40B4-BE49-F238E27FC236}">
                <a16:creationId xmlns:a16="http://schemas.microsoft.com/office/drawing/2014/main" id="{46B9E36B-1918-488F-A4BF-C72AE2D4D3C8}"/>
              </a:ext>
            </a:extLst>
          </p:cNvPr>
          <p:cNvSpPr>
            <a:spLocks noGrp="1" noChangeArrowheads="1"/>
          </p:cNvSpPr>
          <p:nvPr>
            <p:ph type="title"/>
          </p:nvPr>
        </p:nvSpPr>
        <p:spPr/>
        <p:txBody>
          <a:bodyPr/>
          <a:lstStyle/>
          <a:p>
            <a:pPr eaLnBrk="1" hangingPunct="1"/>
            <a:r>
              <a:rPr lang="en-US" altLang="en-US" b="1" dirty="0">
                <a:solidFill>
                  <a:srgbClr val="267B91"/>
                </a:solidFill>
                <a:latin typeface="Raleway" panose="020B0003030101060003" pitchFamily="34" charset="0"/>
                <a:ea typeface="Cambria" panose="02040503050406030204" pitchFamily="18" charset="0"/>
              </a:rPr>
              <a:t>What do we mean by ‘vulnerable people’?</a:t>
            </a:r>
          </a:p>
        </p:txBody>
      </p:sp>
      <p:cxnSp>
        <p:nvCxnSpPr>
          <p:cNvPr id="3" name="Straight Connector 2">
            <a:extLst>
              <a:ext uri="{FF2B5EF4-FFF2-40B4-BE49-F238E27FC236}">
                <a16:creationId xmlns:a16="http://schemas.microsoft.com/office/drawing/2014/main" id="{4C1BD6C1-598F-4C65-9B55-750803175B12}"/>
              </a:ext>
            </a:extLst>
          </p:cNvPr>
          <p:cNvCxnSpPr>
            <a:cxnSpLocks/>
          </p:cNvCxnSpPr>
          <p:nvPr/>
        </p:nvCxnSpPr>
        <p:spPr bwMode="auto">
          <a:xfrm>
            <a:off x="457200" y="1038131"/>
            <a:ext cx="8229600" cy="0"/>
          </a:xfrm>
          <a:prstGeom prst="line">
            <a:avLst/>
          </a:prstGeom>
          <a:noFill/>
          <a:ln w="25400" cap="flat" cmpd="sng" algn="ctr">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tangle 17">
            <a:extLst>
              <a:ext uri="{FF2B5EF4-FFF2-40B4-BE49-F238E27FC236}">
                <a16:creationId xmlns:a16="http://schemas.microsoft.com/office/drawing/2014/main" id="{C1AC4678-DC9A-436A-B305-CBC6C4EC7912}"/>
              </a:ext>
            </a:extLst>
          </p:cNvPr>
          <p:cNvSpPr/>
          <p:nvPr/>
        </p:nvSpPr>
        <p:spPr bwMode="auto">
          <a:xfrm>
            <a:off x="5131684" y="5257369"/>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Productive and open</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19" name="Rectangle 18">
            <a:extLst>
              <a:ext uri="{FF2B5EF4-FFF2-40B4-BE49-F238E27FC236}">
                <a16:creationId xmlns:a16="http://schemas.microsoft.com/office/drawing/2014/main" id="{2B2FAEBA-BF3F-4801-8987-BCA6445929F1}"/>
              </a:ext>
            </a:extLst>
          </p:cNvPr>
          <p:cNvSpPr/>
          <p:nvPr/>
        </p:nvSpPr>
        <p:spPr bwMode="auto">
          <a:xfrm>
            <a:off x="7002271" y="5220292"/>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Better opportunities; fairer chances</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23" name="Rectangle 22">
            <a:extLst>
              <a:ext uri="{FF2B5EF4-FFF2-40B4-BE49-F238E27FC236}">
                <a16:creationId xmlns:a16="http://schemas.microsoft.com/office/drawing/2014/main" id="{F16F9AE7-27CD-4621-9805-0E37DAC67AAF}"/>
              </a:ext>
            </a:extLst>
          </p:cNvPr>
          <p:cNvSpPr/>
          <p:nvPr/>
        </p:nvSpPr>
        <p:spPr bwMode="auto">
          <a:xfrm>
            <a:off x="610689" y="3480407"/>
            <a:ext cx="8030074" cy="2684889"/>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p:txBody>
      </p:sp>
      <p:pic>
        <p:nvPicPr>
          <p:cNvPr id="2" name="Picture 1">
            <a:extLst>
              <a:ext uri="{FF2B5EF4-FFF2-40B4-BE49-F238E27FC236}">
                <a16:creationId xmlns:a16="http://schemas.microsoft.com/office/drawing/2014/main" id="{22D5A8D4-55A4-4AA2-BEEC-561CE99D6CF8}"/>
              </a:ext>
            </a:extLst>
          </p:cNvPr>
          <p:cNvPicPr>
            <a:picLocks noChangeAspect="1"/>
          </p:cNvPicPr>
          <p:nvPr/>
        </p:nvPicPr>
        <p:blipFill>
          <a:blip r:embed="rId3"/>
          <a:stretch>
            <a:fillRect/>
          </a:stretch>
        </p:blipFill>
        <p:spPr>
          <a:xfrm>
            <a:off x="7317435" y="6037086"/>
            <a:ext cx="1583730" cy="615895"/>
          </a:xfrm>
          <a:prstGeom prst="rect">
            <a:avLst/>
          </a:prstGeom>
        </p:spPr>
      </p:pic>
      <p:sp>
        <p:nvSpPr>
          <p:cNvPr id="4" name="Rectangle 3">
            <a:extLst>
              <a:ext uri="{FF2B5EF4-FFF2-40B4-BE49-F238E27FC236}">
                <a16:creationId xmlns:a16="http://schemas.microsoft.com/office/drawing/2014/main" id="{358CA544-9992-3FB8-3FD0-607872F1D1BC}"/>
              </a:ext>
            </a:extLst>
          </p:cNvPr>
          <p:cNvSpPr/>
          <p:nvPr/>
        </p:nvSpPr>
        <p:spPr bwMode="auto">
          <a:xfrm>
            <a:off x="457199" y="1395278"/>
            <a:ext cx="8183563" cy="1772383"/>
          </a:xfrm>
          <a:prstGeom prst="rect">
            <a:avLst/>
          </a:prstGeom>
          <a:solidFill>
            <a:srgbClr val="FFC000"/>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800" b="0" i="1" u="none" strike="noStrike" kern="1200" cap="none" spc="0" normalizeH="0" baseline="0" noProof="0" dirty="0">
                <a:ln>
                  <a:noFill/>
                </a:ln>
                <a:solidFill>
                  <a:srgbClr val="002060"/>
                </a:solidFill>
                <a:effectLst/>
                <a:uLnTx/>
                <a:uFillTx/>
                <a:latin typeface="Raleway" pitchFamily="2" charset="0"/>
                <a:ea typeface="Times New Roman" panose="02020603050405020304" pitchFamily="18" charset="0"/>
                <a:cs typeface="Arial" panose="020B0604020202020204" pitchFamily="34" charset="0"/>
              </a:rPr>
              <a:t>We define vulnerability widely to include (but not limited to) children, women and girls, people with physical and mental disabilities and people who are marginalised because of their age, health, gender, sexual orientation, economic position, experience of conflict, displacement or even geographical location</a:t>
            </a:r>
            <a:endParaRPr kumimoji="0" lang="en-GB" sz="16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5" name="Rectangle 4">
            <a:extLst>
              <a:ext uri="{FF2B5EF4-FFF2-40B4-BE49-F238E27FC236}">
                <a16:creationId xmlns:a16="http://schemas.microsoft.com/office/drawing/2014/main" id="{B211F371-D9BE-244F-FE20-60B0ADED2FC8}"/>
              </a:ext>
            </a:extLst>
          </p:cNvPr>
          <p:cNvSpPr/>
          <p:nvPr/>
        </p:nvSpPr>
        <p:spPr bwMode="auto">
          <a:xfrm>
            <a:off x="597198" y="4599209"/>
            <a:ext cx="7678346" cy="1727026"/>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kumimoji="0" lang="en-US" sz="1800" b="0" i="0" u="none" strike="noStrike" kern="1200" cap="none" spc="0" normalizeH="0" baseline="0" noProof="0" dirty="0">
                <a:ln>
                  <a:noFill/>
                </a:ln>
                <a:solidFill>
                  <a:schemeClr val="tx1"/>
                </a:solidFill>
                <a:effectLst/>
                <a:uLnTx/>
                <a:uFillTx/>
                <a:latin typeface="Raleway" panose="020B0003030101060003" pitchFamily="34" charset="0"/>
                <a:ea typeface="+mn-ea"/>
                <a:cs typeface="+mn-cs"/>
              </a:rPr>
              <a:t>Define the </a:t>
            </a:r>
            <a:r>
              <a:rPr kumimoji="0" lang="en-US" sz="1800" b="0" i="0" u="none" strike="noStrike" kern="1200" cap="none" spc="0" normalizeH="0" baseline="0" noProof="0" dirty="0" err="1">
                <a:ln>
                  <a:noFill/>
                </a:ln>
                <a:solidFill>
                  <a:schemeClr val="tx1"/>
                </a:solidFill>
                <a:effectLst/>
                <a:uLnTx/>
                <a:uFillTx/>
                <a:latin typeface="Raleway" panose="020B0003030101060003" pitchFamily="34" charset="0"/>
                <a:ea typeface="+mn-ea"/>
                <a:cs typeface="+mn-cs"/>
              </a:rPr>
              <a:t>peop</a:t>
            </a:r>
            <a:r>
              <a:rPr kumimoji="0" lang="en-US" sz="1800" b="0" i="0" u="none" strike="noStrike" kern="1200" cap="none" spc="0" normalizeH="0" baseline="0" noProof="0" dirty="0">
                <a:ln>
                  <a:noFill/>
                </a:ln>
                <a:solidFill>
                  <a:schemeClr val="tx1"/>
                </a:solidFill>
                <a:effectLst/>
                <a:uLnTx/>
                <a:uFillTx/>
                <a:latin typeface="Raleway" panose="020B0003030101060003" pitchFamily="34" charset="0"/>
                <a:ea typeface="+mn-ea"/>
                <a:cs typeface="+mn-cs"/>
              </a:rPr>
              <a:t>le that your project aims to support </a:t>
            </a: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kumimoji="0" lang="en-US" sz="1800" b="0" i="0" u="none" strike="noStrike" kern="1200" cap="none" spc="0" normalizeH="0" baseline="0" noProof="0" dirty="0">
                <a:ln>
                  <a:noFill/>
                </a:ln>
                <a:solidFill>
                  <a:schemeClr val="tx1"/>
                </a:solidFill>
                <a:effectLst/>
                <a:uLnTx/>
                <a:uFillTx/>
                <a:latin typeface="Raleway" panose="020B0003030101060003" pitchFamily="34" charset="0"/>
                <a:ea typeface="+mn-ea"/>
                <a:cs typeface="+mn-cs"/>
              </a:rPr>
              <a:t>Be clear about the problems that your target group faces </a:t>
            </a: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kumimoji="0" lang="en-US" sz="1800" b="0" i="0" u="none" strike="noStrike" kern="1200" cap="none" spc="0" normalizeH="0" baseline="0" noProof="0" dirty="0">
                <a:ln>
                  <a:noFill/>
                </a:ln>
                <a:solidFill>
                  <a:schemeClr val="tx1"/>
                </a:solidFill>
                <a:effectLst/>
                <a:uLnTx/>
                <a:uFillTx/>
                <a:latin typeface="Raleway" panose="020B0003030101060003" pitchFamily="34" charset="0"/>
                <a:ea typeface="+mn-ea"/>
                <a:cs typeface="+mn-cs"/>
              </a:rPr>
              <a:t>Explain what your project will do to address these problems</a:t>
            </a: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US" sz="1800" b="0" i="0" u="none" strike="noStrike" kern="1200" cap="none" spc="0" normalizeH="0" baseline="0" noProof="0" dirty="0">
              <a:ln>
                <a:noFill/>
              </a:ln>
              <a:solidFill>
                <a:schemeClr val="tx1"/>
              </a:solidFill>
              <a:effectLst/>
              <a:uLnTx/>
              <a:uFillTx/>
              <a:latin typeface="Raleway" panose="020B0003030101060003" pitchFamily="34" charset="0"/>
              <a:ea typeface="+mn-ea"/>
              <a:cs typeface="+mn-cs"/>
            </a:endParaRPr>
          </a:p>
          <a:p>
            <a:pPr marL="0" marR="0" lvl="0" indent="0" algn="ctr" defTabSz="914400" rtl="0" eaLnBrk="1" fontAlgn="base" latinLnBrk="0" hangingPunct="1">
              <a:lnSpc>
                <a:spcPct val="100000"/>
              </a:lnSpc>
              <a:spcBef>
                <a:spcPct val="0"/>
              </a:spcBef>
              <a:spcAft>
                <a:spcPts val="600"/>
              </a:spcAft>
              <a:buClr>
                <a:srgbClr val="4A66AC">
                  <a:lumMod val="50000"/>
                </a:srgbClr>
              </a:buClr>
              <a:buSzPct val="120000"/>
              <a:buFontTx/>
              <a:buNone/>
              <a:tabLst/>
              <a:defRPr/>
            </a:pPr>
            <a:r>
              <a:rPr kumimoji="0" lang="en-US" sz="2000" b="1" i="0" u="none" strike="noStrike" kern="1200" cap="none" spc="0" normalizeH="0" baseline="0" noProof="0" dirty="0">
                <a:ln>
                  <a:noFill/>
                </a:ln>
                <a:solidFill>
                  <a:schemeClr val="tx1"/>
                </a:solidFill>
                <a:effectLst/>
                <a:uLnTx/>
                <a:uFillTx/>
                <a:latin typeface="Raleway" panose="020B0003030101060003" pitchFamily="34" charset="0"/>
                <a:ea typeface="+mn-ea"/>
                <a:cs typeface="+mn-cs"/>
              </a:rPr>
              <a:t>We’re interested in your understanding of your beneficiaries and your knowledge of the support that is needed</a:t>
            </a:r>
          </a:p>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endParaRPr>
          </a:p>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US" sz="24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endParaRPr>
          </a:p>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endParaRP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US" sz="2000" b="0" i="0" u="none" strike="noStrike" kern="1200" cap="none" spc="0" normalizeH="0" baseline="0" noProof="0" dirty="0">
              <a:ln>
                <a:noFill/>
              </a:ln>
              <a:solidFill>
                <a:srgbClr val="267B91"/>
              </a:solidFill>
              <a:effectLst/>
              <a:uLnTx/>
              <a:uFillTx/>
              <a:latin typeface="Arial" charset="0"/>
              <a:ea typeface="+mn-ea"/>
              <a:cs typeface="+mn-cs"/>
            </a:endParaRPr>
          </a:p>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GB" sz="1600" b="0" i="0" u="none" strike="noStrike" kern="1200" cap="none" spc="0" normalizeH="0" baseline="0" noProof="0" dirty="0">
              <a:ln>
                <a:noFill/>
              </a:ln>
              <a:solidFill>
                <a:srgbClr val="8B0F04"/>
              </a:solidFill>
              <a:effectLst/>
              <a:uLnTx/>
              <a:uFillTx/>
              <a:latin typeface="Arial" charset="0"/>
              <a:ea typeface="+mn-ea"/>
              <a:cs typeface="+mn-cs"/>
            </a:endParaRPr>
          </a:p>
        </p:txBody>
      </p:sp>
    </p:spTree>
    <p:extLst>
      <p:ext uri="{BB962C8B-B14F-4D97-AF65-F5344CB8AC3E}">
        <p14:creationId xmlns:p14="http://schemas.microsoft.com/office/powerpoint/2010/main" val="357697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00290361-072A-6483-2F43-40DEE1C230F6}"/>
            </a:ext>
          </a:extLst>
        </p:cNvPr>
        <p:cNvGrpSpPr/>
        <p:nvPr/>
      </p:nvGrpSpPr>
      <p:grpSpPr>
        <a:xfrm>
          <a:off x="0" y="0"/>
          <a:ext cx="0" cy="0"/>
          <a:chOff x="0" y="0"/>
          <a:chExt cx="0" cy="0"/>
        </a:xfrm>
      </p:grpSpPr>
      <p:sp>
        <p:nvSpPr>
          <p:cNvPr id="7170" name="Slide Number Placeholder 4">
            <a:extLst>
              <a:ext uri="{FF2B5EF4-FFF2-40B4-BE49-F238E27FC236}">
                <a16:creationId xmlns:a16="http://schemas.microsoft.com/office/drawing/2014/main" id="{36E708C0-10FF-1DC2-5491-B758A2446D44}"/>
              </a:ext>
            </a:extLst>
          </p:cNvPr>
          <p:cNvSpPr>
            <a:spLocks noGrp="1"/>
          </p:cNvSpPr>
          <p:nvPr>
            <p:ph type="sldNum" sz="quarter" idx="11"/>
          </p:nvPr>
        </p:nvSpPr>
        <p:spPr>
          <a:noFill/>
        </p:spPr>
        <p:txBody>
          <a:bodyPr/>
          <a:lstStyle>
            <a:lvl1pPr>
              <a:spcBef>
                <a:spcPct val="20000"/>
              </a:spcBef>
              <a:buClr>
                <a:srgbClr val="8B0F04"/>
              </a:buClr>
              <a:buFont typeface="Wingdings 2" panose="05020102010507070707" pitchFamily="18" charset="2"/>
              <a:buChar char=""/>
              <a:defRPr sz="2400">
                <a:solidFill>
                  <a:srgbClr val="404040"/>
                </a:solidFill>
                <a:latin typeface="Arial" panose="020B0604020202020204" pitchFamily="34" charset="0"/>
              </a:defRPr>
            </a:lvl1pPr>
            <a:lvl2pPr marL="742950" indent="-285750">
              <a:spcBef>
                <a:spcPct val="20000"/>
              </a:spcBef>
              <a:buClr>
                <a:srgbClr val="8B0F04"/>
              </a:buClr>
              <a:buFont typeface="Wingdings" panose="05000000000000000000" pitchFamily="2" charset="2"/>
              <a:buChar char="Ø"/>
              <a:defRPr sz="2000">
                <a:solidFill>
                  <a:srgbClr val="404040"/>
                </a:solidFill>
                <a:latin typeface="Arial" panose="020B0604020202020204" pitchFamily="34" charset="0"/>
              </a:defRPr>
            </a:lvl2pPr>
            <a:lvl3pPr marL="1143000" indent="-228600">
              <a:spcBef>
                <a:spcPct val="20000"/>
              </a:spcBef>
              <a:buClr>
                <a:srgbClr val="8B0F04"/>
              </a:buClr>
              <a:buFont typeface="Arial" panose="020B0604020202020204" pitchFamily="34" charset="0"/>
              <a:buChar char="&gt;"/>
              <a:defRPr>
                <a:solidFill>
                  <a:srgbClr val="404040"/>
                </a:solidFill>
                <a:latin typeface="Arial" panose="020B0604020202020204" pitchFamily="34" charset="0"/>
              </a:defRPr>
            </a:lvl3pPr>
            <a:lvl4pPr marL="1600200" indent="-228600">
              <a:spcBef>
                <a:spcPct val="20000"/>
              </a:spcBef>
              <a:buClr>
                <a:srgbClr val="8B0F04"/>
              </a:buClr>
              <a:buFont typeface="Arial" panose="020B0604020202020204" pitchFamily="34" charset="0"/>
              <a:buChar char="–"/>
              <a:defRPr sz="1600">
                <a:solidFill>
                  <a:srgbClr val="404040"/>
                </a:solidFill>
                <a:latin typeface="Arial" panose="020B0604020202020204" pitchFamily="34" charset="0"/>
              </a:defRPr>
            </a:lvl4pPr>
            <a:lvl5pPr marL="2057400" indent="-228600">
              <a:spcBef>
                <a:spcPct val="20000"/>
              </a:spcBef>
              <a:buClr>
                <a:srgbClr val="8B0F04"/>
              </a:buClr>
              <a:buFont typeface="Arial" panose="020B0604020202020204" pitchFamily="34" charset="0"/>
              <a:buChar char="»"/>
              <a:defRPr sz="1400">
                <a:solidFill>
                  <a:srgbClr val="404040"/>
                </a:solidFill>
                <a:latin typeface="Arial" panose="020B0604020202020204" pitchFamily="34" charset="0"/>
              </a:defRPr>
            </a:lvl5pPr>
            <a:lvl6pPr marL="25146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6pPr>
            <a:lvl7pPr marL="29718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7pPr>
            <a:lvl8pPr marL="34290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8pPr>
            <a:lvl9pPr marL="38862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B6D5C20-0ED1-4600-B03C-CCB85311DE7D}" type="slidenum">
              <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endParaRPr>
          </a:p>
        </p:txBody>
      </p:sp>
      <p:sp>
        <p:nvSpPr>
          <p:cNvPr id="7171" name="Rectangle 2">
            <a:extLst>
              <a:ext uri="{FF2B5EF4-FFF2-40B4-BE49-F238E27FC236}">
                <a16:creationId xmlns:a16="http://schemas.microsoft.com/office/drawing/2014/main" id="{65B75F80-07C2-4479-CE5B-E656C1B3A39B}"/>
              </a:ext>
            </a:extLst>
          </p:cNvPr>
          <p:cNvSpPr>
            <a:spLocks noGrp="1" noChangeArrowheads="1"/>
          </p:cNvSpPr>
          <p:nvPr>
            <p:ph type="title"/>
          </p:nvPr>
        </p:nvSpPr>
        <p:spPr/>
        <p:txBody>
          <a:bodyPr/>
          <a:lstStyle/>
          <a:p>
            <a:pPr eaLnBrk="1" hangingPunct="1"/>
            <a:r>
              <a:rPr lang="en-US" altLang="en-US" b="1" dirty="0">
                <a:solidFill>
                  <a:srgbClr val="267B91"/>
                </a:solidFill>
                <a:latin typeface="Raleway" panose="020B0003030101060003" pitchFamily="34" charset="0"/>
                <a:ea typeface="Cambria" panose="02040503050406030204" pitchFamily="18" charset="0"/>
              </a:rPr>
              <a:t>What do we mean by integration and inclusion in local communities? </a:t>
            </a:r>
          </a:p>
        </p:txBody>
      </p:sp>
      <p:cxnSp>
        <p:nvCxnSpPr>
          <p:cNvPr id="3" name="Straight Connector 2">
            <a:extLst>
              <a:ext uri="{FF2B5EF4-FFF2-40B4-BE49-F238E27FC236}">
                <a16:creationId xmlns:a16="http://schemas.microsoft.com/office/drawing/2014/main" id="{E229C574-9BA4-F38C-F404-DF41685B7EE2}"/>
              </a:ext>
            </a:extLst>
          </p:cNvPr>
          <p:cNvCxnSpPr>
            <a:cxnSpLocks/>
          </p:cNvCxnSpPr>
          <p:nvPr/>
        </p:nvCxnSpPr>
        <p:spPr bwMode="auto">
          <a:xfrm>
            <a:off x="457200" y="1038131"/>
            <a:ext cx="8229600" cy="0"/>
          </a:xfrm>
          <a:prstGeom prst="line">
            <a:avLst/>
          </a:prstGeom>
          <a:noFill/>
          <a:ln w="25400" cap="flat" cmpd="sng" algn="ctr">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tangle 17">
            <a:extLst>
              <a:ext uri="{FF2B5EF4-FFF2-40B4-BE49-F238E27FC236}">
                <a16:creationId xmlns:a16="http://schemas.microsoft.com/office/drawing/2014/main" id="{BB008436-0D1D-914C-14CA-D1678A84635F}"/>
              </a:ext>
            </a:extLst>
          </p:cNvPr>
          <p:cNvSpPr/>
          <p:nvPr/>
        </p:nvSpPr>
        <p:spPr bwMode="auto">
          <a:xfrm>
            <a:off x="5131684" y="5257369"/>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Productive and open</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19" name="Rectangle 18">
            <a:extLst>
              <a:ext uri="{FF2B5EF4-FFF2-40B4-BE49-F238E27FC236}">
                <a16:creationId xmlns:a16="http://schemas.microsoft.com/office/drawing/2014/main" id="{DAC9B128-1952-9CEC-5AE2-3A783EFC7B3B}"/>
              </a:ext>
            </a:extLst>
          </p:cNvPr>
          <p:cNvSpPr/>
          <p:nvPr/>
        </p:nvSpPr>
        <p:spPr bwMode="auto">
          <a:xfrm>
            <a:off x="7002271" y="5220292"/>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Better opportunities; fairer chances</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23" name="Rectangle 22">
            <a:extLst>
              <a:ext uri="{FF2B5EF4-FFF2-40B4-BE49-F238E27FC236}">
                <a16:creationId xmlns:a16="http://schemas.microsoft.com/office/drawing/2014/main" id="{6D8490D2-EE67-E634-6B82-7696D93B9571}"/>
              </a:ext>
            </a:extLst>
          </p:cNvPr>
          <p:cNvSpPr/>
          <p:nvPr/>
        </p:nvSpPr>
        <p:spPr bwMode="auto">
          <a:xfrm>
            <a:off x="610689" y="3480407"/>
            <a:ext cx="8030074" cy="2684889"/>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p:txBody>
      </p:sp>
      <p:sp>
        <p:nvSpPr>
          <p:cNvPr id="27" name="Rectangle 26">
            <a:extLst>
              <a:ext uri="{FF2B5EF4-FFF2-40B4-BE49-F238E27FC236}">
                <a16:creationId xmlns:a16="http://schemas.microsoft.com/office/drawing/2014/main" id="{10296785-87B9-7620-DF80-0D23632274DA}"/>
              </a:ext>
            </a:extLst>
          </p:cNvPr>
          <p:cNvSpPr/>
          <p:nvPr/>
        </p:nvSpPr>
        <p:spPr bwMode="auto">
          <a:xfrm>
            <a:off x="732827" y="3332196"/>
            <a:ext cx="7907936" cy="2833100"/>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Raleway" panose="020B0003030101060003" pitchFamily="34" charset="0"/>
                <a:ea typeface="+mn-ea"/>
                <a:cs typeface="+mn-cs"/>
              </a:rPr>
              <a:t>There could be a range of ways in which projects help to support </a:t>
            </a:r>
            <a:r>
              <a:rPr kumimoji="0" lang="en-US" sz="1800" b="1" i="0" u="none" strike="noStrike" kern="1200" cap="none" spc="0" normalizeH="0" baseline="0" noProof="0" dirty="0">
                <a:ln>
                  <a:noFill/>
                </a:ln>
                <a:solidFill>
                  <a:prstClr val="black"/>
                </a:solidFill>
                <a:effectLst/>
                <a:uLnTx/>
                <a:uFillTx/>
                <a:latin typeface="Raleway" panose="020B0003030101060003" pitchFamily="34" charset="0"/>
                <a:ea typeface="+mn-ea"/>
                <a:cs typeface="+mn-cs"/>
              </a:rPr>
              <a:t>integration and inclusion. </a:t>
            </a:r>
            <a:r>
              <a:rPr kumimoji="0" lang="en-US" sz="1800" i="0" u="none" strike="noStrike" kern="1200" cap="none" spc="0" normalizeH="0" baseline="0" noProof="0" dirty="0">
                <a:ln>
                  <a:noFill/>
                </a:ln>
                <a:solidFill>
                  <a:prstClr val="black"/>
                </a:solidFill>
                <a:effectLst/>
                <a:uLnTx/>
                <a:uFillTx/>
                <a:latin typeface="Raleway" panose="020B0003030101060003" pitchFamily="34" charset="0"/>
                <a:ea typeface="+mn-ea"/>
                <a:cs typeface="+mn-cs"/>
              </a:rPr>
              <a:t>For example, by: </a:t>
            </a:r>
          </a:p>
          <a:p>
            <a:pPr marL="800100" lvl="1" indent="-342900" eaLnBrk="1" hangingPunct="1">
              <a:spcAft>
                <a:spcPts val="600"/>
              </a:spcAft>
              <a:buClr>
                <a:srgbClr val="4A66AC">
                  <a:lumMod val="50000"/>
                </a:srgbClr>
              </a:buClr>
              <a:buSzPct val="120000"/>
              <a:buFont typeface="Wingdings" panose="05000000000000000000" pitchFamily="2" charset="2"/>
              <a:buChar char="Ø"/>
              <a:defRPr/>
            </a:pPr>
            <a:r>
              <a:rPr lang="en-US" sz="1800" dirty="0">
                <a:solidFill>
                  <a:prstClr val="black"/>
                </a:solidFill>
                <a:latin typeface="Raleway" panose="020B0003030101060003" pitchFamily="34" charset="0"/>
              </a:rPr>
              <a:t>Enabling people to access services or employment </a:t>
            </a:r>
          </a:p>
          <a:p>
            <a:pPr marL="800100" lvl="1" indent="-342900" eaLnBrk="1" hangingPunct="1">
              <a:spcAft>
                <a:spcPts val="600"/>
              </a:spcAft>
              <a:buClr>
                <a:srgbClr val="4A66AC">
                  <a:lumMod val="50000"/>
                </a:srgbClr>
              </a:buClr>
              <a:buSzPct val="120000"/>
              <a:buFont typeface="Wingdings" panose="05000000000000000000" pitchFamily="2" charset="2"/>
              <a:buChar char="Ø"/>
              <a:defRPr/>
            </a:pPr>
            <a:r>
              <a:rPr lang="en-US" sz="1800" dirty="0">
                <a:solidFill>
                  <a:prstClr val="black"/>
                </a:solidFill>
                <a:latin typeface="Raleway" panose="020B0003030101060003" pitchFamily="34" charset="0"/>
              </a:rPr>
              <a:t>Enabling people to have a stronger voice in their community </a:t>
            </a:r>
          </a:p>
          <a:p>
            <a:pPr marL="800100" lvl="1" indent="-342900" eaLnBrk="1" hangingPunct="1">
              <a:spcAft>
                <a:spcPts val="600"/>
              </a:spcAft>
              <a:buClr>
                <a:srgbClr val="4A66AC">
                  <a:lumMod val="50000"/>
                </a:srgbClr>
              </a:buClr>
              <a:buSzPct val="120000"/>
              <a:buFont typeface="Wingdings" panose="05000000000000000000" pitchFamily="2" charset="2"/>
              <a:buChar char="Ø"/>
              <a:defRPr/>
            </a:pPr>
            <a:r>
              <a:rPr lang="en-US" sz="1800" dirty="0">
                <a:solidFill>
                  <a:prstClr val="black"/>
                </a:solidFill>
                <a:latin typeface="Raleway" panose="020B0003030101060003" pitchFamily="34" charset="0"/>
              </a:rPr>
              <a:t>Reducing isolation and bringing people together</a:t>
            </a:r>
          </a:p>
          <a:p>
            <a:pPr marL="800100" lvl="1" indent="-342900" eaLnBrk="1" hangingPunct="1">
              <a:spcAft>
                <a:spcPts val="600"/>
              </a:spcAft>
              <a:buClr>
                <a:srgbClr val="4A66AC">
                  <a:lumMod val="50000"/>
                </a:srgbClr>
              </a:buClr>
              <a:buSzPct val="120000"/>
              <a:buFont typeface="Wingdings" panose="05000000000000000000" pitchFamily="2" charset="2"/>
              <a:buChar char="Ø"/>
              <a:defRPr/>
            </a:pPr>
            <a:r>
              <a:rPr lang="en-US" sz="1800" dirty="0">
                <a:solidFill>
                  <a:prstClr val="black"/>
                </a:solidFill>
                <a:latin typeface="Raleway" panose="020B0003030101060003" pitchFamily="34" charset="0"/>
              </a:rPr>
              <a:t>Changing the way in which local services are delivered so that vulnerable people are better served and have a greater say</a:t>
            </a: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Raleway" panose="020B0003030101060003" pitchFamily="34" charset="0"/>
                <a:ea typeface="+mn-ea"/>
                <a:cs typeface="+mn-cs"/>
              </a:rPr>
              <a:t>We’re especially interested in work at </a:t>
            </a:r>
            <a:r>
              <a:rPr kumimoji="0" lang="en-US" sz="1800" b="1" i="0" u="none" strike="noStrike" kern="1200" cap="none" spc="0" normalizeH="0" baseline="0" noProof="0" dirty="0">
                <a:ln>
                  <a:noFill/>
                </a:ln>
                <a:solidFill>
                  <a:prstClr val="black"/>
                </a:solidFill>
                <a:effectLst/>
                <a:uLnTx/>
                <a:uFillTx/>
                <a:latin typeface="Raleway" panose="020B0003030101060003" pitchFamily="34" charset="0"/>
                <a:ea typeface="+mn-ea"/>
                <a:cs typeface="+mn-cs"/>
              </a:rPr>
              <a:t>local </a:t>
            </a:r>
            <a:r>
              <a:rPr kumimoji="0" lang="en-US" sz="1800" i="0" u="none" strike="noStrike" kern="1200" cap="none" spc="0" normalizeH="0" baseline="0" noProof="0" dirty="0">
                <a:ln>
                  <a:noFill/>
                </a:ln>
                <a:solidFill>
                  <a:prstClr val="black"/>
                </a:solidFill>
                <a:effectLst/>
                <a:uLnTx/>
                <a:uFillTx/>
                <a:latin typeface="Raleway" panose="020B0003030101060003" pitchFamily="34" charset="0"/>
                <a:ea typeface="+mn-ea"/>
                <a:cs typeface="+mn-cs"/>
              </a:rPr>
              <a:t>level, in the community</a:t>
            </a:r>
            <a:endParaRPr kumimoji="0" lang="en-US" sz="1800" b="0" i="0" u="none" strike="noStrike" kern="1200" cap="none" spc="0" normalizeH="0" baseline="0" noProof="0" dirty="0">
              <a:ln>
                <a:noFill/>
              </a:ln>
              <a:solidFill>
                <a:prstClr val="black"/>
              </a:solidFill>
              <a:effectLst/>
              <a:uLnTx/>
              <a:uFillTx/>
              <a:latin typeface="Raleway" panose="020B0003030101060003" pitchFamily="34" charset="0"/>
              <a:ea typeface="+mn-ea"/>
              <a:cs typeface="+mn-cs"/>
            </a:endParaRPr>
          </a:p>
          <a:p>
            <a:pPr marR="0" lvl="0" algn="l" defTabSz="914400" rtl="0" eaLnBrk="1" fontAlgn="base" latinLnBrk="0" hangingPunct="1">
              <a:lnSpc>
                <a:spcPct val="100000"/>
              </a:lnSpc>
              <a:spcBef>
                <a:spcPct val="0"/>
              </a:spcBef>
              <a:spcAft>
                <a:spcPts val="600"/>
              </a:spcAft>
              <a:buClr>
                <a:srgbClr val="4A66AC">
                  <a:lumMod val="50000"/>
                </a:srgbClr>
              </a:buClr>
              <a:buSzPct val="120000"/>
              <a:tabLst/>
              <a:defRPr/>
            </a:pPr>
            <a:endParaRPr kumimoji="0" lang="en-US" sz="1800" b="0" i="0" u="none" strike="noStrike" kern="1200" cap="none" spc="0" normalizeH="0" baseline="0" noProof="0" dirty="0">
              <a:ln>
                <a:noFill/>
              </a:ln>
              <a:solidFill>
                <a:prstClr val="black"/>
              </a:solidFill>
              <a:effectLst/>
              <a:uLnTx/>
              <a:uFillTx/>
              <a:latin typeface="Raleway" panose="020B0003030101060003" pitchFamily="34" charset="0"/>
              <a:ea typeface="+mn-ea"/>
              <a:cs typeface="+mn-cs"/>
            </a:endParaRPr>
          </a:p>
          <a:p>
            <a:pPr algn="ctr" eaLnBrk="1" hangingPunct="1">
              <a:spcAft>
                <a:spcPts val="600"/>
              </a:spcAft>
              <a:buClr>
                <a:srgbClr val="4A66AC">
                  <a:lumMod val="50000"/>
                </a:srgbClr>
              </a:buClr>
              <a:buSzPct val="120000"/>
              <a:defRPr/>
            </a:pPr>
            <a:r>
              <a:rPr kumimoji="0" lang="en-US" sz="1800" b="1" i="0" u="none" strike="noStrike" kern="1200" cap="none" spc="0" normalizeH="0" baseline="0" noProof="0" dirty="0">
                <a:ln>
                  <a:noFill/>
                </a:ln>
                <a:solidFill>
                  <a:schemeClr val="tx1"/>
                </a:solidFill>
                <a:effectLst/>
                <a:uLnTx/>
                <a:uFillTx/>
                <a:latin typeface="Raleway" panose="020B0003030101060003" pitchFamily="34" charset="0"/>
                <a:ea typeface="+mn-ea"/>
                <a:cs typeface="+mn-cs"/>
              </a:rPr>
              <a:t>We’re </a:t>
            </a:r>
            <a:r>
              <a:rPr kumimoji="0" lang="en-US" sz="2000" b="1" i="0" u="none" strike="noStrike" kern="1200" cap="none" spc="0" normalizeH="0" baseline="0" noProof="0" dirty="0">
                <a:ln>
                  <a:noFill/>
                </a:ln>
                <a:solidFill>
                  <a:schemeClr val="tx1"/>
                </a:solidFill>
                <a:effectLst/>
                <a:uLnTx/>
                <a:uFillTx/>
                <a:latin typeface="Raleway" panose="020B0003030101060003" pitchFamily="34" charset="0"/>
                <a:ea typeface="+mn-ea"/>
                <a:cs typeface="+mn-cs"/>
              </a:rPr>
              <a:t>interested in your understanding of your communities and what needs to happen</a:t>
            </a:r>
          </a:p>
          <a:p>
            <a:pPr marR="0" lvl="0" algn="l" defTabSz="914400" rtl="0" eaLnBrk="1" fontAlgn="base" latinLnBrk="0" hangingPunct="1">
              <a:lnSpc>
                <a:spcPct val="100000"/>
              </a:lnSpc>
              <a:spcBef>
                <a:spcPct val="0"/>
              </a:spcBef>
              <a:spcAft>
                <a:spcPts val="600"/>
              </a:spcAft>
              <a:buClr>
                <a:srgbClr val="4A66AC">
                  <a:lumMod val="50000"/>
                </a:srgbClr>
              </a:buClr>
              <a:buSzPct val="120000"/>
              <a:tabLst/>
              <a:defRPr/>
            </a:pPr>
            <a:endParaRPr kumimoji="0" lang="en-US" sz="2000" b="0" i="0" u="none" strike="noStrike" kern="1200" cap="none" spc="0" normalizeH="0" baseline="0" noProof="0" dirty="0">
              <a:ln>
                <a:noFill/>
              </a:ln>
              <a:solidFill>
                <a:prstClr val="black"/>
              </a:solidFill>
              <a:effectLst/>
              <a:uLnTx/>
              <a:uFillTx/>
              <a:latin typeface="Raleway" panose="020B0003030101060003" pitchFamily="34" charset="0"/>
              <a:ea typeface="+mn-ea"/>
              <a:cs typeface="+mn-cs"/>
            </a:endParaRPr>
          </a:p>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US" sz="11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endParaRPr>
          </a:p>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US" sz="24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endParaRPr>
          </a:p>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endParaRP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US" sz="2000" b="0" i="0" u="none" strike="noStrike" kern="1200" cap="none" spc="0" normalizeH="0" baseline="0" noProof="0" dirty="0">
              <a:ln>
                <a:noFill/>
              </a:ln>
              <a:solidFill>
                <a:srgbClr val="267B91"/>
              </a:solidFill>
              <a:effectLst/>
              <a:uLnTx/>
              <a:uFillTx/>
              <a:latin typeface="Arial" charset="0"/>
              <a:ea typeface="+mn-ea"/>
              <a:cs typeface="+mn-cs"/>
            </a:endParaRPr>
          </a:p>
          <a:p>
            <a:pPr marL="0" marR="0" lvl="0" indent="0" algn="l" defTabSz="914400" rtl="0" eaLnBrk="1" fontAlgn="base" latinLnBrk="0" hangingPunct="1">
              <a:lnSpc>
                <a:spcPct val="100000"/>
              </a:lnSpc>
              <a:spcBef>
                <a:spcPct val="0"/>
              </a:spcBef>
              <a:spcAft>
                <a:spcPts val="600"/>
              </a:spcAft>
              <a:buClr>
                <a:srgbClr val="4A66AC">
                  <a:lumMod val="50000"/>
                </a:srgbClr>
              </a:buClr>
              <a:buSzPct val="120000"/>
              <a:buFontTx/>
              <a:buNone/>
              <a:tabLst/>
              <a:defRPr/>
            </a:pPr>
            <a:endParaRPr kumimoji="0" lang="en-GB" sz="1600" b="0" i="0" u="none" strike="noStrike" kern="1200" cap="none" spc="0" normalizeH="0" baseline="0" noProof="0" dirty="0">
              <a:ln>
                <a:noFill/>
              </a:ln>
              <a:solidFill>
                <a:srgbClr val="8B0F04"/>
              </a:solidFill>
              <a:effectLst/>
              <a:uLnTx/>
              <a:uFillTx/>
              <a:latin typeface="Arial" charset="0"/>
              <a:ea typeface="+mn-ea"/>
              <a:cs typeface="+mn-cs"/>
            </a:endParaRPr>
          </a:p>
        </p:txBody>
      </p:sp>
      <p:pic>
        <p:nvPicPr>
          <p:cNvPr id="2" name="Picture 1">
            <a:extLst>
              <a:ext uri="{FF2B5EF4-FFF2-40B4-BE49-F238E27FC236}">
                <a16:creationId xmlns:a16="http://schemas.microsoft.com/office/drawing/2014/main" id="{9958BDC3-69D4-CFD1-66B8-2201D7CC467C}"/>
              </a:ext>
            </a:extLst>
          </p:cNvPr>
          <p:cNvPicPr>
            <a:picLocks noChangeAspect="1"/>
          </p:cNvPicPr>
          <p:nvPr/>
        </p:nvPicPr>
        <p:blipFill>
          <a:blip r:embed="rId3"/>
          <a:stretch>
            <a:fillRect/>
          </a:stretch>
        </p:blipFill>
        <p:spPr>
          <a:xfrm>
            <a:off x="7317435" y="6037086"/>
            <a:ext cx="1583730" cy="615895"/>
          </a:xfrm>
          <a:prstGeom prst="rect">
            <a:avLst/>
          </a:prstGeom>
        </p:spPr>
      </p:pic>
    </p:spTree>
    <p:extLst>
      <p:ext uri="{BB962C8B-B14F-4D97-AF65-F5344CB8AC3E}">
        <p14:creationId xmlns:p14="http://schemas.microsoft.com/office/powerpoint/2010/main" val="2041695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Slide Number Placeholder 4">
            <a:extLst>
              <a:ext uri="{FF2B5EF4-FFF2-40B4-BE49-F238E27FC236}">
                <a16:creationId xmlns:a16="http://schemas.microsoft.com/office/drawing/2014/main" id="{C3FB7ECC-0552-47A5-8ECE-4A6772978247}"/>
              </a:ext>
            </a:extLst>
          </p:cNvPr>
          <p:cNvSpPr>
            <a:spLocks noGrp="1"/>
          </p:cNvSpPr>
          <p:nvPr>
            <p:ph type="sldNum" sz="quarter" idx="11"/>
          </p:nvPr>
        </p:nvSpPr>
        <p:spPr>
          <a:noFill/>
        </p:spPr>
        <p:txBody>
          <a:bodyPr/>
          <a:lstStyle>
            <a:lvl1pPr>
              <a:spcBef>
                <a:spcPct val="20000"/>
              </a:spcBef>
              <a:buClr>
                <a:srgbClr val="8B0F04"/>
              </a:buClr>
              <a:buFont typeface="Wingdings 2" panose="05020102010507070707" pitchFamily="18" charset="2"/>
              <a:buChar char=""/>
              <a:defRPr sz="2400">
                <a:solidFill>
                  <a:srgbClr val="404040"/>
                </a:solidFill>
                <a:latin typeface="Arial" panose="020B0604020202020204" pitchFamily="34" charset="0"/>
              </a:defRPr>
            </a:lvl1pPr>
            <a:lvl2pPr marL="742950" indent="-285750">
              <a:spcBef>
                <a:spcPct val="20000"/>
              </a:spcBef>
              <a:buClr>
                <a:srgbClr val="8B0F04"/>
              </a:buClr>
              <a:buFont typeface="Wingdings" panose="05000000000000000000" pitchFamily="2" charset="2"/>
              <a:buChar char="Ø"/>
              <a:defRPr sz="2000">
                <a:solidFill>
                  <a:srgbClr val="404040"/>
                </a:solidFill>
                <a:latin typeface="Arial" panose="020B0604020202020204" pitchFamily="34" charset="0"/>
              </a:defRPr>
            </a:lvl2pPr>
            <a:lvl3pPr marL="1143000" indent="-228600">
              <a:spcBef>
                <a:spcPct val="20000"/>
              </a:spcBef>
              <a:buClr>
                <a:srgbClr val="8B0F04"/>
              </a:buClr>
              <a:buFont typeface="Arial" panose="020B0604020202020204" pitchFamily="34" charset="0"/>
              <a:buChar char="&gt;"/>
              <a:defRPr>
                <a:solidFill>
                  <a:srgbClr val="404040"/>
                </a:solidFill>
                <a:latin typeface="Arial" panose="020B0604020202020204" pitchFamily="34" charset="0"/>
              </a:defRPr>
            </a:lvl3pPr>
            <a:lvl4pPr marL="1600200" indent="-228600">
              <a:spcBef>
                <a:spcPct val="20000"/>
              </a:spcBef>
              <a:buClr>
                <a:srgbClr val="8B0F04"/>
              </a:buClr>
              <a:buFont typeface="Arial" panose="020B0604020202020204" pitchFamily="34" charset="0"/>
              <a:buChar char="–"/>
              <a:defRPr sz="1600">
                <a:solidFill>
                  <a:srgbClr val="404040"/>
                </a:solidFill>
                <a:latin typeface="Arial" panose="020B0604020202020204" pitchFamily="34" charset="0"/>
              </a:defRPr>
            </a:lvl4pPr>
            <a:lvl5pPr marL="2057400" indent="-228600">
              <a:spcBef>
                <a:spcPct val="20000"/>
              </a:spcBef>
              <a:buClr>
                <a:srgbClr val="8B0F04"/>
              </a:buClr>
              <a:buFont typeface="Arial" panose="020B0604020202020204" pitchFamily="34" charset="0"/>
              <a:buChar char="»"/>
              <a:defRPr sz="1400">
                <a:solidFill>
                  <a:srgbClr val="404040"/>
                </a:solidFill>
                <a:latin typeface="Arial" panose="020B0604020202020204" pitchFamily="34" charset="0"/>
              </a:defRPr>
            </a:lvl5pPr>
            <a:lvl6pPr marL="25146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6pPr>
            <a:lvl7pPr marL="29718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7pPr>
            <a:lvl8pPr marL="34290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8pPr>
            <a:lvl9pPr marL="3886200" indent="-228600" eaLnBrk="0" fontAlgn="base" hangingPunct="0">
              <a:spcBef>
                <a:spcPct val="20000"/>
              </a:spcBef>
              <a:spcAft>
                <a:spcPct val="0"/>
              </a:spcAft>
              <a:buClr>
                <a:srgbClr val="8B0F04"/>
              </a:buClr>
              <a:buFont typeface="Arial" panose="020B0604020202020204" pitchFamily="34" charset="0"/>
              <a:buChar char="»"/>
              <a:defRPr sz="1400">
                <a:solidFill>
                  <a:srgbClr val="404040"/>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B6D5C20-0ED1-4600-B03C-CCB85311DE7D}" type="slidenum">
              <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GB" altLang="en-US" sz="1400" b="0" i="0" u="none" strike="noStrike" kern="1200" cap="none" spc="0" normalizeH="0" baseline="0" noProof="0">
              <a:ln>
                <a:noFill/>
              </a:ln>
              <a:solidFill>
                <a:srgbClr val="404040"/>
              </a:solidFill>
              <a:effectLst/>
              <a:uLnTx/>
              <a:uFillTx/>
              <a:latin typeface="Arial" panose="020B0604020202020204" pitchFamily="34" charset="0"/>
              <a:ea typeface="+mn-ea"/>
              <a:cs typeface="+mn-cs"/>
            </a:endParaRPr>
          </a:p>
        </p:txBody>
      </p:sp>
      <p:sp>
        <p:nvSpPr>
          <p:cNvPr id="7171" name="Rectangle 2">
            <a:extLst>
              <a:ext uri="{FF2B5EF4-FFF2-40B4-BE49-F238E27FC236}">
                <a16:creationId xmlns:a16="http://schemas.microsoft.com/office/drawing/2014/main" id="{46B9E36B-1918-488F-A4BF-C72AE2D4D3C8}"/>
              </a:ext>
            </a:extLst>
          </p:cNvPr>
          <p:cNvSpPr>
            <a:spLocks noGrp="1" noChangeArrowheads="1"/>
          </p:cNvSpPr>
          <p:nvPr>
            <p:ph type="title"/>
          </p:nvPr>
        </p:nvSpPr>
        <p:spPr/>
        <p:txBody>
          <a:bodyPr/>
          <a:lstStyle/>
          <a:p>
            <a:pPr eaLnBrk="1" hangingPunct="1"/>
            <a:r>
              <a:rPr lang="en-US" altLang="en-US" b="1" dirty="0">
                <a:solidFill>
                  <a:srgbClr val="267B91"/>
                </a:solidFill>
                <a:latin typeface="Raleway" panose="020B0003030101060003" pitchFamily="34" charset="0"/>
                <a:ea typeface="Cambria" panose="02040503050406030204" pitchFamily="18" charset="0"/>
              </a:rPr>
              <a:t>Some criteria…</a:t>
            </a:r>
          </a:p>
        </p:txBody>
      </p:sp>
      <p:cxnSp>
        <p:nvCxnSpPr>
          <p:cNvPr id="3" name="Straight Connector 2">
            <a:extLst>
              <a:ext uri="{FF2B5EF4-FFF2-40B4-BE49-F238E27FC236}">
                <a16:creationId xmlns:a16="http://schemas.microsoft.com/office/drawing/2014/main" id="{4C1BD6C1-598F-4C65-9B55-750803175B12}"/>
              </a:ext>
            </a:extLst>
          </p:cNvPr>
          <p:cNvCxnSpPr>
            <a:cxnSpLocks/>
          </p:cNvCxnSpPr>
          <p:nvPr/>
        </p:nvCxnSpPr>
        <p:spPr bwMode="auto">
          <a:xfrm>
            <a:off x="457200" y="1052736"/>
            <a:ext cx="8229600" cy="0"/>
          </a:xfrm>
          <a:prstGeom prst="line">
            <a:avLst/>
          </a:prstGeom>
          <a:noFill/>
          <a:ln w="25400" cap="flat" cmpd="sng" algn="ctr">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tangle 17">
            <a:extLst>
              <a:ext uri="{FF2B5EF4-FFF2-40B4-BE49-F238E27FC236}">
                <a16:creationId xmlns:a16="http://schemas.microsoft.com/office/drawing/2014/main" id="{C1AC4678-DC9A-436A-B305-CBC6C4EC7912}"/>
              </a:ext>
            </a:extLst>
          </p:cNvPr>
          <p:cNvSpPr/>
          <p:nvPr/>
        </p:nvSpPr>
        <p:spPr bwMode="auto">
          <a:xfrm>
            <a:off x="5131684" y="5257369"/>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Productive and open</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19" name="Rectangle 18">
            <a:extLst>
              <a:ext uri="{FF2B5EF4-FFF2-40B4-BE49-F238E27FC236}">
                <a16:creationId xmlns:a16="http://schemas.microsoft.com/office/drawing/2014/main" id="{2B2FAEBA-BF3F-4801-8987-BCA6445929F1}"/>
              </a:ext>
            </a:extLst>
          </p:cNvPr>
          <p:cNvSpPr/>
          <p:nvPr/>
        </p:nvSpPr>
        <p:spPr bwMode="auto">
          <a:xfrm>
            <a:off x="7002271" y="5220292"/>
            <a:ext cx="1701949" cy="504048"/>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charset="0"/>
                <a:ea typeface="+mn-ea"/>
                <a:cs typeface="+mn-cs"/>
              </a:rPr>
              <a:t>Better opportunities; fairer chances</a:t>
            </a:r>
            <a:endParaRPr kumimoji="0" lang="en-GB" sz="1800" b="0" i="1" u="none" strike="noStrike" kern="1200" cap="none" spc="0" normalizeH="0" baseline="0" noProof="0" dirty="0">
              <a:ln>
                <a:noFill/>
              </a:ln>
              <a:solidFill>
                <a:prstClr val="white"/>
              </a:solidFill>
              <a:effectLst/>
              <a:uLnTx/>
              <a:uFillTx/>
              <a:latin typeface="Arial" charset="0"/>
              <a:ea typeface="+mn-ea"/>
              <a:cs typeface="+mn-cs"/>
            </a:endParaRPr>
          </a:p>
        </p:txBody>
      </p:sp>
      <p:sp>
        <p:nvSpPr>
          <p:cNvPr id="23" name="Rectangle 22">
            <a:extLst>
              <a:ext uri="{FF2B5EF4-FFF2-40B4-BE49-F238E27FC236}">
                <a16:creationId xmlns:a16="http://schemas.microsoft.com/office/drawing/2014/main" id="{F16F9AE7-27CD-4621-9805-0E37DAC67AAF}"/>
              </a:ext>
            </a:extLst>
          </p:cNvPr>
          <p:cNvSpPr/>
          <p:nvPr/>
        </p:nvSpPr>
        <p:spPr bwMode="auto">
          <a:xfrm>
            <a:off x="610689" y="3480407"/>
            <a:ext cx="8030074" cy="2684889"/>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p:txBody>
      </p:sp>
      <p:sp>
        <p:nvSpPr>
          <p:cNvPr id="27" name="Rectangle 26">
            <a:extLst>
              <a:ext uri="{FF2B5EF4-FFF2-40B4-BE49-F238E27FC236}">
                <a16:creationId xmlns:a16="http://schemas.microsoft.com/office/drawing/2014/main" id="{B71F45E5-6ED0-43E6-850A-1EA83B3B7501}"/>
              </a:ext>
            </a:extLst>
          </p:cNvPr>
          <p:cNvSpPr/>
          <p:nvPr/>
        </p:nvSpPr>
        <p:spPr bwMode="auto">
          <a:xfrm>
            <a:off x="599171" y="1360760"/>
            <a:ext cx="7945658" cy="4291331"/>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a:p>
            <a:pPr marR="0" lvl="0" algn="l" defTabSz="914400" rtl="0" eaLnBrk="1" fontAlgn="base" latinLnBrk="0" hangingPunct="1">
              <a:lnSpc>
                <a:spcPct val="100000"/>
              </a:lnSpc>
              <a:spcBef>
                <a:spcPct val="0"/>
              </a:spcBef>
              <a:spcAft>
                <a:spcPts val="600"/>
              </a:spcAft>
              <a:buClr>
                <a:srgbClr val="4A66AC">
                  <a:lumMod val="50000"/>
                </a:srgbClr>
              </a:buClr>
              <a:buSzPct val="120000"/>
              <a:tabLst/>
              <a:defRPr/>
            </a:pPr>
            <a:r>
              <a:rPr lang="en-US" sz="1800" dirty="0">
                <a:solidFill>
                  <a:prstClr val="black">
                    <a:lumMod val="85000"/>
                    <a:lumOff val="15000"/>
                  </a:prstClr>
                </a:solidFill>
                <a:latin typeface="Raleway" panose="020B0003030101060003" pitchFamily="34" charset="0"/>
              </a:rPr>
              <a:t>All applications must…</a:t>
            </a:r>
          </a:p>
          <a:p>
            <a:pPr marR="0" lvl="0" algn="l" defTabSz="914400" rtl="0" eaLnBrk="1" fontAlgn="base" latinLnBrk="0" hangingPunct="1">
              <a:lnSpc>
                <a:spcPct val="100000"/>
              </a:lnSpc>
              <a:spcBef>
                <a:spcPct val="0"/>
              </a:spcBef>
              <a:spcAft>
                <a:spcPts val="600"/>
              </a:spcAft>
              <a:buClr>
                <a:srgbClr val="4A66AC">
                  <a:lumMod val="50000"/>
                </a:srgbClr>
              </a:buClr>
              <a:buSzPct val="120000"/>
              <a:tabLst/>
              <a:defRPr/>
            </a:pPr>
            <a:endParaRPr lang="en-US" sz="1800" dirty="0">
              <a:solidFill>
                <a:prstClr val="black">
                  <a:lumMod val="85000"/>
                  <a:lumOff val="15000"/>
                </a:prstClr>
              </a:solidFill>
              <a:latin typeface="Raleway" panose="020B0003030101060003" pitchFamily="34" charset="0"/>
            </a:endParaRP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kumimoji="0" lang="en-US" sz="1800" b="0" i="0" u="none" strike="noStrike" kern="1200" cap="none" spc="0" normalizeH="0" baseline="0" noProof="0" dirty="0">
                <a:ln>
                  <a:noFill/>
                </a:ln>
                <a:solidFill>
                  <a:prstClr val="black">
                    <a:lumMod val="85000"/>
                    <a:lumOff val="15000"/>
                  </a:prstClr>
                </a:solidFill>
                <a:effectLst/>
                <a:uLnTx/>
                <a:uFillTx/>
                <a:latin typeface="Raleway" panose="020B0003030101060003" pitchFamily="34" charset="0"/>
                <a:ea typeface="+mn-ea"/>
                <a:cs typeface="+mn-cs"/>
              </a:rPr>
              <a:t>Follow the </a:t>
            </a:r>
            <a:r>
              <a:rPr kumimoji="0" lang="en-US" sz="1800" b="0" i="0" u="none" strike="noStrike" kern="1200" cap="none" spc="0" normalizeH="0" baseline="0" noProof="0" dirty="0" err="1">
                <a:ln>
                  <a:noFill/>
                </a:ln>
                <a:solidFill>
                  <a:prstClr val="black">
                    <a:lumMod val="85000"/>
                    <a:lumOff val="15000"/>
                  </a:prstClr>
                </a:solidFill>
                <a:effectLst/>
                <a:uLnTx/>
                <a:uFillTx/>
                <a:latin typeface="Raleway" panose="020B0003030101060003" pitchFamily="34" charset="0"/>
                <a:ea typeface="+mn-ea"/>
                <a:cs typeface="+mn-cs"/>
              </a:rPr>
              <a:t>gui</a:t>
            </a:r>
            <a:r>
              <a:rPr lang="en-US" sz="1800" dirty="0">
                <a:solidFill>
                  <a:prstClr val="black">
                    <a:lumMod val="85000"/>
                    <a:lumOff val="15000"/>
                  </a:prstClr>
                </a:solidFill>
                <a:latin typeface="Raleway" panose="020B0003030101060003" pitchFamily="34" charset="0"/>
              </a:rPr>
              <a:t>dance and use the application forms provided on the BEARR website</a:t>
            </a: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lang="en-US" sz="1800" dirty="0">
                <a:solidFill>
                  <a:prstClr val="black">
                    <a:lumMod val="85000"/>
                    <a:lumOff val="15000"/>
                  </a:prstClr>
                </a:solidFill>
                <a:latin typeface="Raleway" panose="020B0003030101060003" pitchFamily="34" charset="0"/>
              </a:rPr>
              <a:t>Address the theme of </a:t>
            </a:r>
            <a:r>
              <a:rPr lang="en-US" sz="1800" i="1" dirty="0">
                <a:solidFill>
                  <a:prstClr val="black">
                    <a:lumMod val="85000"/>
                    <a:lumOff val="15000"/>
                  </a:prstClr>
                </a:solidFill>
                <a:latin typeface="Raleway" panose="020B0003030101060003" pitchFamily="34" charset="0"/>
              </a:rPr>
              <a:t>“joint projects that support the integration and inclusion of vulnerable people in their community”</a:t>
            </a:r>
            <a:endParaRPr lang="en-US" sz="1800" dirty="0">
              <a:solidFill>
                <a:prstClr val="black">
                  <a:lumMod val="85000"/>
                  <a:lumOff val="15000"/>
                </a:prstClr>
              </a:solidFill>
              <a:latin typeface="Raleway" panose="020B0003030101060003" pitchFamily="34" charset="0"/>
            </a:endParaRP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lang="en-US" sz="1800" dirty="0">
                <a:solidFill>
                  <a:prstClr val="black">
                    <a:lumMod val="85000"/>
                    <a:lumOff val="15000"/>
                  </a:prstClr>
                </a:solidFill>
                <a:latin typeface="Raleway" panose="020B0003030101060003" pitchFamily="34" charset="0"/>
              </a:rPr>
              <a:t>Be a joint project between two or more organisations </a:t>
            </a: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lang="en-US" sz="1800" dirty="0">
                <a:solidFill>
                  <a:prstClr val="black">
                    <a:lumMod val="85000"/>
                    <a:lumOff val="15000"/>
                  </a:prstClr>
                </a:solidFill>
                <a:latin typeface="Raleway" panose="020B0003030101060003" pitchFamily="34" charset="0"/>
              </a:rPr>
              <a:t>Request no more than £4,000 in total from BEARR</a:t>
            </a: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lang="en-US" sz="1800" dirty="0">
                <a:solidFill>
                  <a:prstClr val="black">
                    <a:lumMod val="85000"/>
                    <a:lumOff val="15000"/>
                  </a:prstClr>
                </a:solidFill>
                <a:latin typeface="Raleway" panose="020B0003030101060003" pitchFamily="34" charset="0"/>
              </a:rPr>
              <a:t>Offer co-funding: BEARR’s contribution should be no more than 50% of total project costs</a:t>
            </a:r>
          </a:p>
          <a:p>
            <a:pPr marL="285750" marR="0" lvl="0" indent="-285750" algn="l" defTabSz="914400" rtl="0" eaLnBrk="1" fontAlgn="base" latinLnBrk="0" hangingPunct="1">
              <a:lnSpc>
                <a:spcPct val="100000"/>
              </a:lnSpc>
              <a:spcBef>
                <a:spcPct val="0"/>
              </a:spcBef>
              <a:spcAft>
                <a:spcPts val="600"/>
              </a:spcAft>
              <a:buClr>
                <a:srgbClr val="4A66AC">
                  <a:lumMod val="50000"/>
                </a:srgbClr>
              </a:buClr>
              <a:buSzPct val="120000"/>
              <a:buFont typeface="Arial" panose="020B0604020202020204" pitchFamily="34" charset="0"/>
              <a:buChar char="•"/>
              <a:tabLst/>
              <a:defRPr/>
            </a:pPr>
            <a:r>
              <a:rPr lang="en-US" sz="1800" dirty="0">
                <a:solidFill>
                  <a:prstClr val="black">
                    <a:lumMod val="85000"/>
                    <a:lumOff val="15000"/>
                  </a:prstClr>
                </a:solidFill>
                <a:latin typeface="Raleway" panose="020B0003030101060003" pitchFamily="34" charset="0"/>
              </a:rPr>
              <a:t>Submit no more than 5 pages (4 pages for the application + single page or Excel sheet for the budget)</a:t>
            </a:r>
          </a:p>
          <a:p>
            <a:pPr marR="0" lvl="0" algn="l" defTabSz="914400" rtl="0" eaLnBrk="1" fontAlgn="base" latinLnBrk="0" hangingPunct="1">
              <a:lnSpc>
                <a:spcPct val="100000"/>
              </a:lnSpc>
              <a:spcBef>
                <a:spcPct val="0"/>
              </a:spcBef>
              <a:spcAft>
                <a:spcPts val="600"/>
              </a:spcAft>
              <a:buClr>
                <a:srgbClr val="4A66AC">
                  <a:lumMod val="50000"/>
                </a:srgbClr>
              </a:buClr>
              <a:buSzPct val="120000"/>
              <a:tabLst/>
              <a:defRPr/>
            </a:pPr>
            <a:endParaRPr kumimoji="0" lang="en-GB" sz="2000" b="0" i="0" u="none" strike="noStrike" kern="1200" cap="none" spc="0" normalizeH="0" baseline="0" noProof="0" dirty="0">
              <a:ln>
                <a:noFill/>
              </a:ln>
              <a:solidFill>
                <a:srgbClr val="8B0F04"/>
              </a:solidFill>
              <a:effectLst/>
              <a:uLnTx/>
              <a:uFillTx/>
              <a:latin typeface="Arial" charset="0"/>
              <a:ea typeface="+mn-ea"/>
              <a:cs typeface="+mn-cs"/>
            </a:endParaRPr>
          </a:p>
        </p:txBody>
      </p:sp>
      <p:pic>
        <p:nvPicPr>
          <p:cNvPr id="2" name="Picture 1">
            <a:extLst>
              <a:ext uri="{FF2B5EF4-FFF2-40B4-BE49-F238E27FC236}">
                <a16:creationId xmlns:a16="http://schemas.microsoft.com/office/drawing/2014/main" id="{22D5A8D4-55A4-4AA2-BEEC-561CE99D6CF8}"/>
              </a:ext>
            </a:extLst>
          </p:cNvPr>
          <p:cNvPicPr>
            <a:picLocks noChangeAspect="1"/>
          </p:cNvPicPr>
          <p:nvPr/>
        </p:nvPicPr>
        <p:blipFill>
          <a:blip r:embed="rId3"/>
          <a:stretch>
            <a:fillRect/>
          </a:stretch>
        </p:blipFill>
        <p:spPr>
          <a:xfrm>
            <a:off x="7317435" y="6037086"/>
            <a:ext cx="1583730" cy="615895"/>
          </a:xfrm>
          <a:prstGeom prst="rect">
            <a:avLst/>
          </a:prstGeom>
        </p:spPr>
      </p:pic>
      <p:sp>
        <p:nvSpPr>
          <p:cNvPr id="12" name="Rectangle 11">
            <a:extLst>
              <a:ext uri="{FF2B5EF4-FFF2-40B4-BE49-F238E27FC236}">
                <a16:creationId xmlns:a16="http://schemas.microsoft.com/office/drawing/2014/main" id="{02661FBB-AA08-4524-B3B9-9F25193D57F9}"/>
              </a:ext>
            </a:extLst>
          </p:cNvPr>
          <p:cNvSpPr/>
          <p:nvPr/>
        </p:nvSpPr>
        <p:spPr bwMode="auto">
          <a:xfrm>
            <a:off x="561261" y="4914572"/>
            <a:ext cx="7945658" cy="1619536"/>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R="0" lvl="0" algn="l" defTabSz="914400" rtl="0" eaLnBrk="1" fontAlgn="base" latinLnBrk="0" hangingPunct="1">
              <a:lnSpc>
                <a:spcPct val="100000"/>
              </a:lnSpc>
              <a:spcBef>
                <a:spcPct val="0"/>
              </a:spcBef>
              <a:spcAft>
                <a:spcPts val="600"/>
              </a:spcAft>
              <a:buClr>
                <a:srgbClr val="4A66AC">
                  <a:lumMod val="50000"/>
                </a:srgbClr>
              </a:buClr>
              <a:buSzPct val="120000"/>
              <a:tabLst/>
              <a:defRPr/>
            </a:pPr>
            <a:endParaRPr kumimoji="0" lang="en-US" sz="2000" b="0" i="0" u="none" strike="noStrike" kern="1200" cap="none" spc="0" normalizeH="0" baseline="0" noProof="0" dirty="0">
              <a:ln>
                <a:noFill/>
              </a:ln>
              <a:solidFill>
                <a:prstClr val="black">
                  <a:lumMod val="85000"/>
                  <a:lumOff val="15000"/>
                </a:prstClr>
              </a:solidFill>
              <a:effectLst/>
              <a:uLnTx/>
              <a:uFillTx/>
              <a:latin typeface="Arial" charset="0"/>
              <a:ea typeface="+mn-ea"/>
              <a:cs typeface="+mn-cs"/>
            </a:endParaRPr>
          </a:p>
        </p:txBody>
      </p:sp>
    </p:spTree>
    <p:extLst>
      <p:ext uri="{BB962C8B-B14F-4D97-AF65-F5344CB8AC3E}">
        <p14:creationId xmlns:p14="http://schemas.microsoft.com/office/powerpoint/2010/main" val="137080086"/>
      </p:ext>
    </p:extLst>
  </p:cSld>
  <p:clrMapOvr>
    <a:masterClrMapping/>
  </p:clrMapOvr>
</p:sld>
</file>

<file path=ppt/theme/theme1.xml><?xml version="1.0" encoding="utf-8"?>
<a:theme xmlns:a="http://schemas.openxmlformats.org/drawingml/2006/main" name="Default Design">
  <a:themeElements>
    <a:clrScheme name="Custom 5">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FFFFFF"/>
      </a:hlink>
      <a:folHlink>
        <a:srgbClr val="3EBBF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rgbClr val="40404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smtClean="0">
            <a:ln>
              <a:noFill/>
            </a:ln>
            <a:solidFill>
              <a:srgbClr val="8B0F04"/>
            </a:solidFill>
            <a:effectLst/>
            <a:latin typeface="Arial" charset="0"/>
          </a:defRPr>
        </a:defPPr>
      </a:lstStyle>
    </a:spDef>
    <a:lnDef>
      <a:spPr bwMode="auto">
        <a:xfrm>
          <a:off x="0" y="0"/>
          <a:ext cx="1" cy="1"/>
        </a:xfrm>
        <a:custGeom>
          <a:avLst/>
          <a:gdLst/>
          <a:ahLst/>
          <a:cxnLst/>
          <a:rect l="0" t="0" r="0" b="0"/>
          <a:pathLst/>
        </a:custGeom>
        <a:noFill/>
        <a:ln w="9525" cap="flat" cmpd="sng" algn="ctr">
          <a:solidFill>
            <a:srgbClr val="40404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smtClean="0">
            <a:ln>
              <a:noFill/>
            </a:ln>
            <a:solidFill>
              <a:srgbClr val="8B0F04"/>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6B7D6B"/>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71930"/>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961932"/>
        </a:hlink>
        <a:folHlink>
          <a:srgbClr val="99CC00"/>
        </a:folHlink>
      </a:clrScheme>
      <a:clrMap bg1="lt1" tx1="dk1" bg2="lt2" tx2="dk2" accent1="accent1" accent2="accent2" accent3="accent3" accent4="accent4" accent5="accent5" accent6="accent6" hlink="hlink" folHlink="folHlink"/>
    </a:extraClrScheme>
    <a:extraClrScheme>
      <a:clrScheme name="Default Design 16">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8B0F0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0F901B0E78CB0429AA4127297528579" ma:contentTypeVersion="" ma:contentTypeDescription="Create a new document." ma:contentTypeScope="" ma:versionID="1c277bbd50b559159ba546b65027006b">
  <xsd:schema xmlns:xsd="http://www.w3.org/2001/XMLSchema" xmlns:xs="http://www.w3.org/2001/XMLSchema" xmlns:p="http://schemas.microsoft.com/office/2006/metadata/properties" targetNamespace="http://schemas.microsoft.com/office/2006/metadata/properties" ma:root="true" ma:fieldsID="54741e2abf48ed4ebb0a4f8081445de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CC97BD-58C8-4F1B-8118-963CBDEE3548}">
  <ds:schemaRefs>
    <ds:schemaRef ds:uri="http://schemas.microsoft.com/office/2006/metadata/longProperties"/>
  </ds:schemaRefs>
</ds:datastoreItem>
</file>

<file path=customXml/itemProps2.xml><?xml version="1.0" encoding="utf-8"?>
<ds:datastoreItem xmlns:ds="http://schemas.openxmlformats.org/officeDocument/2006/customXml" ds:itemID="{E00CFE0A-7BB2-404E-9EA0-7878115011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B1C93BB3-949C-4D6A-A272-5D4DE5749642}">
  <ds:schemaRefs>
    <ds:schemaRef ds:uri="http://schemas.microsoft.com/office/2006/metadata/properties"/>
    <ds:schemaRef ds:uri="http://schemas.microsoft.com/office/infopath/2007/PartnerControls"/>
  </ds:schemaRefs>
</ds:datastoreItem>
</file>

<file path=customXml/itemProps4.xml><?xml version="1.0" encoding="utf-8"?>
<ds:datastoreItem xmlns:ds="http://schemas.openxmlformats.org/officeDocument/2006/customXml" ds:itemID="{77C9FD1F-CFB0-4377-B4A0-37FFABF112E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SQW Consulting slide template</Template>
  <TotalTime>0</TotalTime>
  <Words>1596</Words>
  <Application>Microsoft Office PowerPoint</Application>
  <PresentationFormat>On-screen Show (4:3)</PresentationFormat>
  <Paragraphs>252</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Raleway</vt:lpstr>
      <vt:lpstr>Wingdings</vt:lpstr>
      <vt:lpstr>Wingdings 2</vt:lpstr>
      <vt:lpstr>Default Design</vt:lpstr>
      <vt:lpstr>The BEARR Trust’s  Small Grants Scheme 2025</vt:lpstr>
      <vt:lpstr>Welcome!</vt:lpstr>
      <vt:lpstr>Introducing the Small Grants Scheme </vt:lpstr>
      <vt:lpstr>This year’s Small Grants Scheme </vt:lpstr>
      <vt:lpstr>This year’s Small Grants Scheme: Strand A </vt:lpstr>
      <vt:lpstr>We’re interested in funding…</vt:lpstr>
      <vt:lpstr>What do we mean by ‘vulnerable people’?</vt:lpstr>
      <vt:lpstr>What do we mean by integration and inclusion in local communities? </vt:lpstr>
      <vt:lpstr>Some criteria…</vt:lpstr>
      <vt:lpstr>Project funding and budget</vt:lpstr>
      <vt:lpstr>What are we looking for when we assess bids?</vt:lpstr>
      <vt:lpstr>This year’s Small Grants Scheme: Strand B </vt:lpstr>
      <vt:lpstr>What is the focus of Strand B? </vt:lpstr>
      <vt:lpstr>Safeguarding vulnerable people </vt:lpstr>
      <vt:lpstr>Finally…</vt:lpstr>
      <vt:lpstr>More information</vt:lpstr>
    </vt:vector>
  </TitlesOfParts>
  <Company>SQW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Backing jobs and businesses Building a sustainable future</dc:title>
  <dc:creator>Ross Gill</dc:creator>
  <cp:lastModifiedBy>Ross Gill</cp:lastModifiedBy>
  <cp:revision>90</cp:revision>
  <dcterms:created xsi:type="dcterms:W3CDTF">2020-08-05T19:55:45Z</dcterms:created>
  <dcterms:modified xsi:type="dcterms:W3CDTF">2025-01-09T18:54:09Z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PSDescription">
    <vt:lpwstr/>
  </property>
  <property fmtid="{D5CDD505-2E9C-101B-9397-08002B2CF9AE}" pid="3" name="Owner">
    <vt:lpwstr/>
  </property>
  <property fmtid="{D5CDD505-2E9C-101B-9397-08002B2CF9AE}" pid="4" name="Topic">
    <vt:lpwstr/>
  </property>
  <property fmtid="{D5CDD505-2E9C-101B-9397-08002B2CF9AE}" pid="5" name="ContentType">
    <vt:lpwstr>Document</vt:lpwstr>
  </property>
  <property fmtid="{D5CDD505-2E9C-101B-9397-08002B2CF9AE}" pid="6" name="Status">
    <vt:lpwstr/>
  </property>
  <property fmtid="{D5CDD505-2E9C-101B-9397-08002B2CF9AE}" pid="7" name="_dlc_DocId">
    <vt:lpwstr>VU4F4JT5AKYX-27-299</vt:lpwstr>
  </property>
  <property fmtid="{D5CDD505-2E9C-101B-9397-08002B2CF9AE}" pid="8" name="_dlc_DocIdItemGuid">
    <vt:lpwstr>eb54e931-c4fa-4ec6-a2a6-8dd0237ef4b0</vt:lpwstr>
  </property>
  <property fmtid="{D5CDD505-2E9C-101B-9397-08002B2CF9AE}" pid="9" name="_dlc_DocIdUrl">
    <vt:lpwstr>http://portal.sqwgroup.com/sqw/company/ict/_layouts/DocIdRedir.aspx?ID=VU4F4JT5AKYX-27-299, VU4F4JT5AKYX-27-299</vt:lpwstr>
  </property>
  <property fmtid="{D5CDD505-2E9C-101B-9397-08002B2CF9AE}" pid="10" name="ContentTypeId">
    <vt:lpwstr>0x01010000F901B0E78CB0429AA4127297528579</vt:lpwstr>
  </property>
</Properties>
</file>